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31" r:id="rId2"/>
    <p:sldId id="332" r:id="rId3"/>
    <p:sldId id="311" r:id="rId4"/>
    <p:sldId id="333" r:id="rId5"/>
    <p:sldId id="335" r:id="rId6"/>
    <p:sldId id="312" r:id="rId7"/>
    <p:sldId id="313" r:id="rId8"/>
    <p:sldId id="314" r:id="rId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59D"/>
    <a:srgbClr val="FF9966"/>
    <a:srgbClr val="4D4D4D"/>
    <a:srgbClr val="B92D14"/>
    <a:srgbClr val="00A4DE"/>
    <a:srgbClr val="009ED6"/>
    <a:srgbClr val="00B3F2"/>
    <a:srgbClr val="0DC0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62" autoAdjust="0"/>
    <p:restoredTop sz="95596" autoAdjust="0"/>
  </p:normalViewPr>
  <p:slideViewPr>
    <p:cSldViewPr>
      <p:cViewPr>
        <p:scale>
          <a:sx n="75" d="100"/>
          <a:sy n="75" d="100"/>
        </p:scale>
        <p:origin x="-117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FAF210-3A88-46DD-9346-23D4980BA690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C4809CEE-5CA0-45E2-8708-D9BE3C63CB2F}">
      <dgm:prSet phldrT="[Текст]"/>
      <dgm:spPr/>
      <dgm:t>
        <a:bodyPr/>
        <a:lstStyle/>
        <a:p>
          <a:r>
            <a:rPr lang="ru-RU" dirty="0"/>
            <a:t>Родители</a:t>
          </a:r>
        </a:p>
      </dgm:t>
    </dgm:pt>
    <dgm:pt modelId="{58CF4370-F3CD-4A1E-B141-61647D3C8775}" type="parTrans" cxnId="{EB2EE0B1-A85F-4A4F-BFF2-E90538738E66}">
      <dgm:prSet/>
      <dgm:spPr/>
      <dgm:t>
        <a:bodyPr/>
        <a:lstStyle/>
        <a:p>
          <a:endParaRPr lang="ru-RU"/>
        </a:p>
      </dgm:t>
    </dgm:pt>
    <dgm:pt modelId="{812D8148-745E-44D4-BC7E-759A0FD96427}" type="sibTrans" cxnId="{EB2EE0B1-A85F-4A4F-BFF2-E90538738E66}">
      <dgm:prSet/>
      <dgm:spPr/>
      <dgm:t>
        <a:bodyPr/>
        <a:lstStyle/>
        <a:p>
          <a:endParaRPr lang="ru-RU"/>
        </a:p>
      </dgm:t>
    </dgm:pt>
    <dgm:pt modelId="{1241DB18-A2DD-4925-A955-649C15833F0A}">
      <dgm:prSet phldrT="[Текст]"/>
      <dgm:spPr/>
      <dgm:t>
        <a:bodyPr/>
        <a:lstStyle/>
        <a:p>
          <a:r>
            <a:rPr lang="ru-RU" dirty="0"/>
            <a:t>Ребенок</a:t>
          </a:r>
        </a:p>
      </dgm:t>
    </dgm:pt>
    <dgm:pt modelId="{76E263E1-CDB5-41E1-8CCB-71A6AD2D7D98}" type="parTrans" cxnId="{0098BB17-E10C-4940-9C12-C66EB8A7E7DE}">
      <dgm:prSet/>
      <dgm:spPr/>
      <dgm:t>
        <a:bodyPr/>
        <a:lstStyle/>
        <a:p>
          <a:endParaRPr lang="ru-RU"/>
        </a:p>
      </dgm:t>
    </dgm:pt>
    <dgm:pt modelId="{7205EE8B-FDB7-41B8-A693-6509BA86597B}" type="sibTrans" cxnId="{0098BB17-E10C-4940-9C12-C66EB8A7E7DE}">
      <dgm:prSet/>
      <dgm:spPr/>
      <dgm:t>
        <a:bodyPr/>
        <a:lstStyle/>
        <a:p>
          <a:endParaRPr lang="ru-RU"/>
        </a:p>
      </dgm:t>
    </dgm:pt>
    <dgm:pt modelId="{A98BCFBD-4DD5-407F-975D-FABC6489D4D6}" type="pres">
      <dgm:prSet presAssocID="{08FAF210-3A88-46DD-9346-23D4980BA690}" presName="Name0" presStyleCnt="0">
        <dgm:presLayoutVars>
          <dgm:dir/>
          <dgm:resizeHandles val="exact"/>
        </dgm:presLayoutVars>
      </dgm:prSet>
      <dgm:spPr/>
    </dgm:pt>
    <dgm:pt modelId="{60450E16-7C23-4AC3-A758-9353C9FC9665}" type="pres">
      <dgm:prSet presAssocID="{08FAF210-3A88-46DD-9346-23D4980BA690}" presName="vNodes" presStyleCnt="0"/>
      <dgm:spPr/>
    </dgm:pt>
    <dgm:pt modelId="{9E2041D2-F320-48EF-8347-6AEB7AADC452}" type="pres">
      <dgm:prSet presAssocID="{C4809CEE-5CA0-45E2-8708-D9BE3C63CB2F}" presName="node" presStyleLbl="node1" presStyleIdx="0" presStyleCnt="2" custScaleX="97274" custScaleY="92693" custLinFactNeighborX="11745" custLinFactNeighborY="-4176">
        <dgm:presLayoutVars>
          <dgm:bulletEnabled val="1"/>
        </dgm:presLayoutVars>
      </dgm:prSet>
      <dgm:spPr/>
    </dgm:pt>
    <dgm:pt modelId="{11ECA3B5-9241-42C9-AD95-16301E933F5E}" type="pres">
      <dgm:prSet presAssocID="{08FAF210-3A88-46DD-9346-23D4980BA690}" presName="sibTransLast" presStyleLbl="sibTrans2D1" presStyleIdx="0" presStyleCnt="1"/>
      <dgm:spPr/>
    </dgm:pt>
    <dgm:pt modelId="{62E2BBC5-FF48-4EEA-9B6D-C600A8F2BACD}" type="pres">
      <dgm:prSet presAssocID="{08FAF210-3A88-46DD-9346-23D4980BA690}" presName="connectorText" presStyleLbl="sibTrans2D1" presStyleIdx="0" presStyleCnt="1"/>
      <dgm:spPr/>
    </dgm:pt>
    <dgm:pt modelId="{504A8B26-C426-4BFA-BFA8-4D40CC3E1030}" type="pres">
      <dgm:prSet presAssocID="{08FAF210-3A88-46DD-9346-23D4980BA690}" presName="lastNode" presStyleLbl="node1" presStyleIdx="1" presStyleCnt="2" custScaleX="60285" custScaleY="59383" custLinFactNeighborX="9971" custLinFactNeighborY="2122">
        <dgm:presLayoutVars>
          <dgm:bulletEnabled val="1"/>
        </dgm:presLayoutVars>
      </dgm:prSet>
      <dgm:spPr/>
    </dgm:pt>
  </dgm:ptLst>
  <dgm:cxnLst>
    <dgm:cxn modelId="{0098BB17-E10C-4940-9C12-C66EB8A7E7DE}" srcId="{08FAF210-3A88-46DD-9346-23D4980BA690}" destId="{1241DB18-A2DD-4925-A955-649C15833F0A}" srcOrd="1" destOrd="0" parTransId="{76E263E1-CDB5-41E1-8CCB-71A6AD2D7D98}" sibTransId="{7205EE8B-FDB7-41B8-A693-6509BA86597B}"/>
    <dgm:cxn modelId="{B5F7D225-A7CE-405A-B8A6-35A368E7BF99}" type="presOf" srcId="{C4809CEE-5CA0-45E2-8708-D9BE3C63CB2F}" destId="{9E2041D2-F320-48EF-8347-6AEB7AADC452}" srcOrd="0" destOrd="0" presId="urn:microsoft.com/office/officeart/2005/8/layout/equation2"/>
    <dgm:cxn modelId="{B8168175-A187-4049-8E21-001552C14D73}" type="presOf" srcId="{812D8148-745E-44D4-BC7E-759A0FD96427}" destId="{62E2BBC5-FF48-4EEA-9B6D-C600A8F2BACD}" srcOrd="1" destOrd="0" presId="urn:microsoft.com/office/officeart/2005/8/layout/equation2"/>
    <dgm:cxn modelId="{EB2EE0B1-A85F-4A4F-BFF2-E90538738E66}" srcId="{08FAF210-3A88-46DD-9346-23D4980BA690}" destId="{C4809CEE-5CA0-45E2-8708-D9BE3C63CB2F}" srcOrd="0" destOrd="0" parTransId="{58CF4370-F3CD-4A1E-B141-61647D3C8775}" sibTransId="{812D8148-745E-44D4-BC7E-759A0FD96427}"/>
    <dgm:cxn modelId="{638183CD-DFCF-4A3A-B258-355686923445}" type="presOf" srcId="{1241DB18-A2DD-4925-A955-649C15833F0A}" destId="{504A8B26-C426-4BFA-BFA8-4D40CC3E1030}" srcOrd="0" destOrd="0" presId="urn:microsoft.com/office/officeart/2005/8/layout/equation2"/>
    <dgm:cxn modelId="{2A30F7CE-454F-491C-8C31-BDEA390835B2}" type="presOf" srcId="{812D8148-745E-44D4-BC7E-759A0FD96427}" destId="{11ECA3B5-9241-42C9-AD95-16301E933F5E}" srcOrd="0" destOrd="0" presId="urn:microsoft.com/office/officeart/2005/8/layout/equation2"/>
    <dgm:cxn modelId="{DAA78BF7-FAFD-46CA-811C-7CF5BA7681E3}" type="presOf" srcId="{08FAF210-3A88-46DD-9346-23D4980BA690}" destId="{A98BCFBD-4DD5-407F-975D-FABC6489D4D6}" srcOrd="0" destOrd="0" presId="urn:microsoft.com/office/officeart/2005/8/layout/equation2"/>
    <dgm:cxn modelId="{9F6170B5-94C1-40CF-933D-133666000A44}" type="presParOf" srcId="{A98BCFBD-4DD5-407F-975D-FABC6489D4D6}" destId="{60450E16-7C23-4AC3-A758-9353C9FC9665}" srcOrd="0" destOrd="0" presId="urn:microsoft.com/office/officeart/2005/8/layout/equation2"/>
    <dgm:cxn modelId="{6C6AC9E9-76CF-48CD-8FAD-D8401BAAC850}" type="presParOf" srcId="{60450E16-7C23-4AC3-A758-9353C9FC9665}" destId="{9E2041D2-F320-48EF-8347-6AEB7AADC452}" srcOrd="0" destOrd="0" presId="urn:microsoft.com/office/officeart/2005/8/layout/equation2"/>
    <dgm:cxn modelId="{4F733086-DBBA-463A-8AFA-07051AB4A1A6}" type="presParOf" srcId="{A98BCFBD-4DD5-407F-975D-FABC6489D4D6}" destId="{11ECA3B5-9241-42C9-AD95-16301E933F5E}" srcOrd="1" destOrd="0" presId="urn:microsoft.com/office/officeart/2005/8/layout/equation2"/>
    <dgm:cxn modelId="{AABA9223-8820-4E5D-AEE7-322AD629825E}" type="presParOf" srcId="{11ECA3B5-9241-42C9-AD95-16301E933F5E}" destId="{62E2BBC5-FF48-4EEA-9B6D-C600A8F2BACD}" srcOrd="0" destOrd="0" presId="urn:microsoft.com/office/officeart/2005/8/layout/equation2"/>
    <dgm:cxn modelId="{BDFB270F-B7D8-4C03-9353-626DA6AF9683}" type="presParOf" srcId="{A98BCFBD-4DD5-407F-975D-FABC6489D4D6}" destId="{504A8B26-C426-4BFA-BFA8-4D40CC3E103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FAF210-3A88-46DD-9346-23D4980BA690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C4809CEE-5CA0-45E2-8708-D9BE3C63CB2F}">
      <dgm:prSet phldrT="[Текст]"/>
      <dgm:spPr/>
      <dgm:t>
        <a:bodyPr/>
        <a:lstStyle/>
        <a:p>
          <a:r>
            <a:rPr lang="ru-RU" dirty="0"/>
            <a:t>Родители </a:t>
          </a:r>
        </a:p>
      </dgm:t>
    </dgm:pt>
    <dgm:pt modelId="{58CF4370-F3CD-4A1E-B141-61647D3C8775}" type="parTrans" cxnId="{EB2EE0B1-A85F-4A4F-BFF2-E90538738E66}">
      <dgm:prSet/>
      <dgm:spPr/>
      <dgm:t>
        <a:bodyPr/>
        <a:lstStyle/>
        <a:p>
          <a:endParaRPr lang="ru-RU"/>
        </a:p>
      </dgm:t>
    </dgm:pt>
    <dgm:pt modelId="{812D8148-745E-44D4-BC7E-759A0FD96427}" type="sibTrans" cxnId="{EB2EE0B1-A85F-4A4F-BFF2-E90538738E66}">
      <dgm:prSet/>
      <dgm:spPr/>
      <dgm:t>
        <a:bodyPr/>
        <a:lstStyle/>
        <a:p>
          <a:endParaRPr lang="ru-RU"/>
        </a:p>
      </dgm:t>
    </dgm:pt>
    <dgm:pt modelId="{1241DB18-A2DD-4925-A955-649C15833F0A}">
      <dgm:prSet phldrT="[Текст]"/>
      <dgm:spPr/>
      <dgm:t>
        <a:bodyPr/>
        <a:lstStyle/>
        <a:p>
          <a:r>
            <a:rPr lang="ru-RU" dirty="0"/>
            <a:t>Ребенок</a:t>
          </a:r>
        </a:p>
      </dgm:t>
    </dgm:pt>
    <dgm:pt modelId="{76E263E1-CDB5-41E1-8CCB-71A6AD2D7D98}" type="parTrans" cxnId="{0098BB17-E10C-4940-9C12-C66EB8A7E7DE}">
      <dgm:prSet/>
      <dgm:spPr/>
      <dgm:t>
        <a:bodyPr/>
        <a:lstStyle/>
        <a:p>
          <a:endParaRPr lang="ru-RU"/>
        </a:p>
      </dgm:t>
    </dgm:pt>
    <dgm:pt modelId="{7205EE8B-FDB7-41B8-A693-6509BA86597B}" type="sibTrans" cxnId="{0098BB17-E10C-4940-9C12-C66EB8A7E7DE}">
      <dgm:prSet/>
      <dgm:spPr/>
      <dgm:t>
        <a:bodyPr/>
        <a:lstStyle/>
        <a:p>
          <a:endParaRPr lang="ru-RU"/>
        </a:p>
      </dgm:t>
    </dgm:pt>
    <dgm:pt modelId="{A98BCFBD-4DD5-407F-975D-FABC6489D4D6}" type="pres">
      <dgm:prSet presAssocID="{08FAF210-3A88-46DD-9346-23D4980BA690}" presName="Name0" presStyleCnt="0">
        <dgm:presLayoutVars>
          <dgm:dir/>
          <dgm:resizeHandles val="exact"/>
        </dgm:presLayoutVars>
      </dgm:prSet>
      <dgm:spPr/>
    </dgm:pt>
    <dgm:pt modelId="{60450E16-7C23-4AC3-A758-9353C9FC9665}" type="pres">
      <dgm:prSet presAssocID="{08FAF210-3A88-46DD-9346-23D4980BA690}" presName="vNodes" presStyleCnt="0"/>
      <dgm:spPr/>
    </dgm:pt>
    <dgm:pt modelId="{9E2041D2-F320-48EF-8347-6AEB7AADC452}" type="pres">
      <dgm:prSet presAssocID="{C4809CEE-5CA0-45E2-8708-D9BE3C63CB2F}" presName="node" presStyleLbl="node1" presStyleIdx="0" presStyleCnt="2" custScaleX="97274" custScaleY="92693" custLinFactNeighborX="11745" custLinFactNeighborY="-4176">
        <dgm:presLayoutVars>
          <dgm:bulletEnabled val="1"/>
        </dgm:presLayoutVars>
      </dgm:prSet>
      <dgm:spPr/>
    </dgm:pt>
    <dgm:pt modelId="{11ECA3B5-9241-42C9-AD95-16301E933F5E}" type="pres">
      <dgm:prSet presAssocID="{08FAF210-3A88-46DD-9346-23D4980BA690}" presName="sibTransLast" presStyleLbl="sibTrans2D1" presStyleIdx="0" presStyleCnt="1" custAng="21429761" custFlipHor="1" custScaleX="124923" custLinFactNeighborX="3324" custLinFactNeighborY="6854"/>
      <dgm:spPr/>
    </dgm:pt>
    <dgm:pt modelId="{62E2BBC5-FF48-4EEA-9B6D-C600A8F2BACD}" type="pres">
      <dgm:prSet presAssocID="{08FAF210-3A88-46DD-9346-23D4980BA690}" presName="connectorText" presStyleLbl="sibTrans2D1" presStyleIdx="0" presStyleCnt="1"/>
      <dgm:spPr/>
    </dgm:pt>
    <dgm:pt modelId="{504A8B26-C426-4BFA-BFA8-4D40CC3E1030}" type="pres">
      <dgm:prSet presAssocID="{08FAF210-3A88-46DD-9346-23D4980BA690}" presName="lastNode" presStyleLbl="node1" presStyleIdx="1" presStyleCnt="2" custScaleX="60285" custScaleY="59383" custLinFactNeighborX="9971" custLinFactNeighborY="2122">
        <dgm:presLayoutVars>
          <dgm:bulletEnabled val="1"/>
        </dgm:presLayoutVars>
      </dgm:prSet>
      <dgm:spPr/>
    </dgm:pt>
  </dgm:ptLst>
  <dgm:cxnLst>
    <dgm:cxn modelId="{835A190E-0505-46B2-BD45-445D28177AB2}" type="presOf" srcId="{812D8148-745E-44D4-BC7E-759A0FD96427}" destId="{62E2BBC5-FF48-4EEA-9B6D-C600A8F2BACD}" srcOrd="1" destOrd="0" presId="urn:microsoft.com/office/officeart/2005/8/layout/equation2"/>
    <dgm:cxn modelId="{0098BB17-E10C-4940-9C12-C66EB8A7E7DE}" srcId="{08FAF210-3A88-46DD-9346-23D4980BA690}" destId="{1241DB18-A2DD-4925-A955-649C15833F0A}" srcOrd="1" destOrd="0" parTransId="{76E263E1-CDB5-41E1-8CCB-71A6AD2D7D98}" sibTransId="{7205EE8B-FDB7-41B8-A693-6509BA86597B}"/>
    <dgm:cxn modelId="{C33BBB3E-313D-4E6E-BF1C-79E6A22DF63D}" type="presOf" srcId="{812D8148-745E-44D4-BC7E-759A0FD96427}" destId="{11ECA3B5-9241-42C9-AD95-16301E933F5E}" srcOrd="0" destOrd="0" presId="urn:microsoft.com/office/officeart/2005/8/layout/equation2"/>
    <dgm:cxn modelId="{0B993142-96AD-469F-BF6F-844D524BDCC2}" type="presOf" srcId="{08FAF210-3A88-46DD-9346-23D4980BA690}" destId="{A98BCFBD-4DD5-407F-975D-FABC6489D4D6}" srcOrd="0" destOrd="0" presId="urn:microsoft.com/office/officeart/2005/8/layout/equation2"/>
    <dgm:cxn modelId="{5605CB4F-D32B-4702-A882-1B3E74D55902}" type="presOf" srcId="{C4809CEE-5CA0-45E2-8708-D9BE3C63CB2F}" destId="{9E2041D2-F320-48EF-8347-6AEB7AADC452}" srcOrd="0" destOrd="0" presId="urn:microsoft.com/office/officeart/2005/8/layout/equation2"/>
    <dgm:cxn modelId="{EB2EE0B1-A85F-4A4F-BFF2-E90538738E66}" srcId="{08FAF210-3A88-46DD-9346-23D4980BA690}" destId="{C4809CEE-5CA0-45E2-8708-D9BE3C63CB2F}" srcOrd="0" destOrd="0" parTransId="{58CF4370-F3CD-4A1E-B141-61647D3C8775}" sibTransId="{812D8148-745E-44D4-BC7E-759A0FD96427}"/>
    <dgm:cxn modelId="{C42F63F3-494C-43C4-9222-8EF8A7871DA8}" type="presOf" srcId="{1241DB18-A2DD-4925-A955-649C15833F0A}" destId="{504A8B26-C426-4BFA-BFA8-4D40CC3E1030}" srcOrd="0" destOrd="0" presId="urn:microsoft.com/office/officeart/2005/8/layout/equation2"/>
    <dgm:cxn modelId="{EAD6CCCB-34F8-4D31-80C8-FEAA486C8CAB}" type="presParOf" srcId="{A98BCFBD-4DD5-407F-975D-FABC6489D4D6}" destId="{60450E16-7C23-4AC3-A758-9353C9FC9665}" srcOrd="0" destOrd="0" presId="urn:microsoft.com/office/officeart/2005/8/layout/equation2"/>
    <dgm:cxn modelId="{5F565011-8F30-4667-8E72-827DC88750A5}" type="presParOf" srcId="{60450E16-7C23-4AC3-A758-9353C9FC9665}" destId="{9E2041D2-F320-48EF-8347-6AEB7AADC452}" srcOrd="0" destOrd="0" presId="urn:microsoft.com/office/officeart/2005/8/layout/equation2"/>
    <dgm:cxn modelId="{3571449E-E53F-4F67-B7E6-FB0EACCFFE6A}" type="presParOf" srcId="{A98BCFBD-4DD5-407F-975D-FABC6489D4D6}" destId="{11ECA3B5-9241-42C9-AD95-16301E933F5E}" srcOrd="1" destOrd="0" presId="urn:microsoft.com/office/officeart/2005/8/layout/equation2"/>
    <dgm:cxn modelId="{FFC50A8C-3705-4B1B-89A8-B6CDE4A437E7}" type="presParOf" srcId="{11ECA3B5-9241-42C9-AD95-16301E933F5E}" destId="{62E2BBC5-FF48-4EEA-9B6D-C600A8F2BACD}" srcOrd="0" destOrd="0" presId="urn:microsoft.com/office/officeart/2005/8/layout/equation2"/>
    <dgm:cxn modelId="{ADB06971-0B87-4201-A807-EDA1235F0BB5}" type="presParOf" srcId="{A98BCFBD-4DD5-407F-975D-FABC6489D4D6}" destId="{504A8B26-C426-4BFA-BFA8-4D40CC3E103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041D2-F320-48EF-8347-6AEB7AADC452}">
      <dsp:nvSpPr>
        <dsp:cNvPr id="0" name=""/>
        <dsp:cNvSpPr/>
      </dsp:nvSpPr>
      <dsp:spPr>
        <a:xfrm>
          <a:off x="432037" y="720535"/>
          <a:ext cx="3565782" cy="3397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Родители</a:t>
          </a:r>
        </a:p>
      </dsp:txBody>
      <dsp:txXfrm>
        <a:off x="954234" y="1218139"/>
        <a:ext cx="2521388" cy="2402648"/>
      </dsp:txXfrm>
    </dsp:sp>
    <dsp:sp modelId="{11ECA3B5-9241-42C9-AD95-16301E933F5E}">
      <dsp:nvSpPr>
        <dsp:cNvPr id="0" name=""/>
        <dsp:cNvSpPr/>
      </dsp:nvSpPr>
      <dsp:spPr>
        <a:xfrm rot="170239">
          <a:off x="4438383" y="1871168"/>
          <a:ext cx="941474" cy="1363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/>
        </a:p>
      </dsp:txBody>
      <dsp:txXfrm>
        <a:off x="4438556" y="2136907"/>
        <a:ext cx="659032" cy="818185"/>
      </dsp:txXfrm>
    </dsp:sp>
    <dsp:sp modelId="{504A8B26-C426-4BFA-BFA8-4D40CC3E1030}">
      <dsp:nvSpPr>
        <dsp:cNvPr id="0" name=""/>
        <dsp:cNvSpPr/>
      </dsp:nvSpPr>
      <dsp:spPr>
        <a:xfrm>
          <a:off x="5768206" y="1561925"/>
          <a:ext cx="2209873" cy="21768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Ребенок</a:t>
          </a:r>
        </a:p>
      </dsp:txBody>
      <dsp:txXfrm>
        <a:off x="6091834" y="1880711"/>
        <a:ext cx="1562617" cy="15392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041D2-F320-48EF-8347-6AEB7AADC452}">
      <dsp:nvSpPr>
        <dsp:cNvPr id="0" name=""/>
        <dsp:cNvSpPr/>
      </dsp:nvSpPr>
      <dsp:spPr>
        <a:xfrm>
          <a:off x="396140" y="397370"/>
          <a:ext cx="3269509" cy="31155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Родители </a:t>
          </a:r>
        </a:p>
      </dsp:txBody>
      <dsp:txXfrm>
        <a:off x="874949" y="853630"/>
        <a:ext cx="2311891" cy="2203016"/>
      </dsp:txXfrm>
    </dsp:sp>
    <dsp:sp modelId="{11ECA3B5-9241-42C9-AD95-16301E933F5E}">
      <dsp:nvSpPr>
        <dsp:cNvPr id="0" name=""/>
        <dsp:cNvSpPr/>
      </dsp:nvSpPr>
      <dsp:spPr>
        <a:xfrm flipH="1">
          <a:off x="3990728" y="1538099"/>
          <a:ext cx="1078397" cy="1250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kern="1200"/>
        </a:p>
      </dsp:txBody>
      <dsp:txXfrm>
        <a:off x="4314247" y="1788167"/>
        <a:ext cx="754878" cy="750205"/>
      </dsp:txXfrm>
    </dsp:sp>
    <dsp:sp modelId="{504A8B26-C426-4BFA-BFA8-4D40CC3E1030}">
      <dsp:nvSpPr>
        <dsp:cNvPr id="0" name=""/>
        <dsp:cNvSpPr/>
      </dsp:nvSpPr>
      <dsp:spPr>
        <a:xfrm>
          <a:off x="5288940" y="1168852"/>
          <a:ext cx="2026259" cy="19959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Ребенок</a:t>
          </a:r>
        </a:p>
      </dsp:txBody>
      <dsp:txXfrm>
        <a:off x="5585679" y="1461151"/>
        <a:ext cx="1432781" cy="1411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F5A171-5D6E-4E22-821F-70EFB66267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61455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0147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3635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7842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8270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1769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1481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6224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94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4577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1795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643838"/>
              </p:ext>
            </p:extLst>
          </p:nvPr>
        </p:nvGraphicFramePr>
        <p:xfrm>
          <a:off x="251520" y="1484313"/>
          <a:ext cx="7978080" cy="5145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 bwMode="auto">
          <a:xfrm>
            <a:off x="2015716" y="1602408"/>
            <a:ext cx="648072" cy="432048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Стрелка вверх 5"/>
          <p:cNvSpPr/>
          <p:nvPr/>
        </p:nvSpPr>
        <p:spPr bwMode="auto">
          <a:xfrm>
            <a:off x="1979712" y="5949280"/>
            <a:ext cx="720080" cy="432048"/>
          </a:xfrm>
          <a:prstGeom prst="upArrow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Выгнутая влево стрелка 6"/>
          <p:cNvSpPr/>
          <p:nvPr/>
        </p:nvSpPr>
        <p:spPr bwMode="auto">
          <a:xfrm>
            <a:off x="467544" y="2204864"/>
            <a:ext cx="648072" cy="648072"/>
          </a:xfrm>
          <a:prstGeom prst="curvedRightArrow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Выгнутая вниз стрелка 7"/>
          <p:cNvSpPr/>
          <p:nvPr/>
        </p:nvSpPr>
        <p:spPr bwMode="auto">
          <a:xfrm>
            <a:off x="611560" y="5586412"/>
            <a:ext cx="864096" cy="288032"/>
          </a:xfrm>
          <a:prstGeom prst="curvedUpArrow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9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810984"/>
              </p:ext>
            </p:extLst>
          </p:nvPr>
        </p:nvGraphicFramePr>
        <p:xfrm>
          <a:off x="899592" y="1844824"/>
          <a:ext cx="7315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5999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5256584" cy="50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315200" cy="715962"/>
          </a:xfrm>
        </p:spPr>
        <p:txBody>
          <a:bodyPr/>
          <a:lstStyle/>
          <a:p>
            <a:pPr algn="ctr"/>
            <a:r>
              <a:rPr lang="ru-RU" dirty="0"/>
              <a:t>Эмоции в семье </a:t>
            </a:r>
          </a:p>
        </p:txBody>
      </p:sp>
    </p:spTree>
    <p:extLst>
      <p:ext uri="{BB962C8B-B14F-4D97-AF65-F5344CB8AC3E}">
        <p14:creationId xmlns:p14="http://schemas.microsoft.com/office/powerpoint/2010/main" val="3616509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315200" cy="715962"/>
          </a:xfrm>
        </p:spPr>
        <p:txBody>
          <a:bodyPr/>
          <a:lstStyle/>
          <a:p>
            <a:pPr algn="ctr"/>
            <a:r>
              <a:rPr lang="ru-RU" sz="3200" dirty="0"/>
              <a:t>Меняем правила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44824"/>
            <a:ext cx="7315200" cy="4784576"/>
          </a:xfrm>
        </p:spPr>
        <p:txBody>
          <a:bodyPr/>
          <a:lstStyle/>
          <a:p>
            <a:r>
              <a:rPr lang="ru-RU" dirty="0"/>
              <a:t>Любовь никто не отменяет</a:t>
            </a:r>
          </a:p>
          <a:p>
            <a:r>
              <a:rPr lang="ru-RU" dirty="0"/>
              <a:t>«Детеныш идет за стаей, а не стая за детенышем» – </a:t>
            </a:r>
            <a:r>
              <a:rPr lang="ru-RU" dirty="0" err="1"/>
              <a:t>стратегиеские</a:t>
            </a:r>
            <a:r>
              <a:rPr lang="ru-RU" dirty="0"/>
              <a:t> решения в семье принимают родители</a:t>
            </a:r>
          </a:p>
          <a:p>
            <a:r>
              <a:rPr lang="ru-RU" dirty="0"/>
              <a:t>Ребенок не может управлять эмоциями взрослого, взрослый ДОЛЖЕН уметь принять и разместить эмоции ребенка </a:t>
            </a:r>
          </a:p>
        </p:txBody>
      </p:sp>
    </p:spTree>
    <p:extLst>
      <p:ext uri="{BB962C8B-B14F-4D97-AF65-F5344CB8AC3E}">
        <p14:creationId xmlns:p14="http://schemas.microsoft.com/office/powerpoint/2010/main" val="1676507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7315200" cy="715962"/>
          </a:xfrm>
        </p:spPr>
        <p:txBody>
          <a:bodyPr/>
          <a:lstStyle/>
          <a:p>
            <a:pPr algn="ctr"/>
            <a:r>
              <a:rPr lang="ru-RU" dirty="0"/>
              <a:t>Правило двух дверей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Путь к здоровой </a:t>
            </a:r>
            <a:r>
              <a:rPr lang="ru-RU" sz="2400" dirty="0" err="1"/>
              <a:t>саморегуляции</a:t>
            </a:r>
            <a:r>
              <a:rPr lang="ru-RU" sz="2400" dirty="0"/>
              <a:t> ребенка лежит через его </a:t>
            </a:r>
            <a:r>
              <a:rPr lang="ru-RU" sz="2400" dirty="0" err="1"/>
              <a:t>сорегуляцию</a:t>
            </a:r>
            <a:r>
              <a:rPr lang="ru-RU" sz="2400" dirty="0"/>
              <a:t> с родителем. </a:t>
            </a:r>
            <a:r>
              <a:rPr lang="ru-RU" sz="2400" dirty="0" err="1"/>
              <a:t>Сорегуляция</a:t>
            </a:r>
            <a:r>
              <a:rPr lang="ru-RU" sz="2400" dirty="0"/>
              <a:t> — это регуляция через другого человека: «соединиться с ним» и вместе двигаться к более стабильному состоянию.</a:t>
            </a:r>
          </a:p>
          <a:p>
            <a:r>
              <a:rPr lang="ru-RU" sz="2400" dirty="0"/>
              <a:t>Для этого взрослый человек должен обладать навыком регуляции.</a:t>
            </a:r>
          </a:p>
          <a:p>
            <a:r>
              <a:rPr lang="ru-RU" sz="2400" dirty="0"/>
              <a:t>Правило 2 дверей: мысленно и ли в реальности выйти за 2 двери от ребенка, прийти в себя и только тогда начинать договариваться</a:t>
            </a:r>
          </a:p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793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Родители учат ребенка: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Распознавать эмоции</a:t>
            </a:r>
          </a:p>
          <a:p>
            <a:r>
              <a:rPr lang="ru-RU" dirty="0"/>
              <a:t>Правильно обращаться с эмоциями</a:t>
            </a:r>
          </a:p>
          <a:p>
            <a:r>
              <a:rPr lang="ru-RU" dirty="0"/>
              <a:t>Правильно обращаться с эмоциями</a:t>
            </a:r>
          </a:p>
          <a:p>
            <a:r>
              <a:rPr lang="ru-RU" dirty="0"/>
              <a:t>Контролировать  эмоции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169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484784"/>
            <a:ext cx="7315200" cy="715962"/>
          </a:xfrm>
        </p:spPr>
        <p:txBody>
          <a:bodyPr/>
          <a:lstStyle/>
          <a:p>
            <a:r>
              <a:rPr lang="ru-RU" sz="3200" dirty="0"/>
              <a:t>Правильно обращаться с эмоциями: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Принимать любую свою эмоцию:</a:t>
            </a:r>
          </a:p>
          <a:p>
            <a:pPr lvl="1"/>
            <a:r>
              <a:rPr lang="ru-RU" dirty="0"/>
              <a:t>Называть</a:t>
            </a:r>
          </a:p>
          <a:p>
            <a:pPr lvl="1"/>
            <a:r>
              <a:rPr lang="ru-RU" dirty="0"/>
              <a:t>Понимать, что с ней делать </a:t>
            </a:r>
          </a:p>
          <a:p>
            <a:r>
              <a:rPr lang="ru-RU" sz="2800" dirty="0"/>
              <a:t>Принимать любую эмоцию ребенка</a:t>
            </a:r>
          </a:p>
          <a:p>
            <a:r>
              <a:rPr lang="ru-RU" sz="2800" dirty="0"/>
              <a:t>Избегать эмоционального слияния и отвержения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143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412776"/>
            <a:ext cx="7315200" cy="715962"/>
          </a:xfrm>
        </p:spPr>
        <p:txBody>
          <a:bodyPr/>
          <a:lstStyle/>
          <a:p>
            <a:r>
              <a:rPr lang="ru-RU" sz="3600" dirty="0"/>
              <a:t>Наиболее правильный способ обращения с эмоциями: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>
                <a:solidFill>
                  <a:schemeClr val="bg2"/>
                </a:solidFill>
              </a:rPr>
              <a:t>Эмпатия</a:t>
            </a:r>
            <a:r>
              <a:rPr lang="ru-RU" b="1" dirty="0">
                <a:solidFill>
                  <a:schemeClr val="bg2"/>
                </a:solidFill>
              </a:rPr>
              <a:t>: </a:t>
            </a:r>
            <a:r>
              <a:rPr lang="ru-RU" dirty="0"/>
              <a:t>Мама признает эмоцию ребенка и помогает с ней справиться, не «заражаясь» его настроением </a:t>
            </a:r>
          </a:p>
        </p:txBody>
      </p:sp>
    </p:spTree>
    <p:extLst>
      <p:ext uri="{BB962C8B-B14F-4D97-AF65-F5344CB8AC3E}">
        <p14:creationId xmlns:p14="http://schemas.microsoft.com/office/powerpoint/2010/main" val="2295562023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FFFFFF"/>
      </a:lt1>
      <a:dk2>
        <a:srgbClr val="4D4D4D"/>
      </a:dk2>
      <a:lt2>
        <a:srgbClr val="28A2A8"/>
      </a:lt2>
      <a:accent1>
        <a:srgbClr val="0CCDCF"/>
      </a:accent1>
      <a:accent2>
        <a:srgbClr val="5BDDEF"/>
      </a:accent2>
      <a:accent3>
        <a:srgbClr val="FFFFFF"/>
      </a:accent3>
      <a:accent4>
        <a:srgbClr val="404040"/>
      </a:accent4>
      <a:accent5>
        <a:srgbClr val="AAE3E4"/>
      </a:accent5>
      <a:accent6>
        <a:srgbClr val="52C8D9"/>
      </a:accent6>
      <a:hlink>
        <a:srgbClr val="7CF6FC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1576</TotalTime>
  <Words>183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Microsoft Sans Serif</vt:lpstr>
      <vt:lpstr>powerpoint-template</vt:lpstr>
      <vt:lpstr>Презентация PowerPoint</vt:lpstr>
      <vt:lpstr>Презентация PowerPoint</vt:lpstr>
      <vt:lpstr>Эмоции в семье </vt:lpstr>
      <vt:lpstr>Меняем правила</vt:lpstr>
      <vt:lpstr>Правило двух дверей</vt:lpstr>
      <vt:lpstr>Родители учат ребенка:</vt:lpstr>
      <vt:lpstr>Правильно обращаться с эмоциями: </vt:lpstr>
      <vt:lpstr>Наиболее правильный способ обращения с эмоциями: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Выжить с подростком</dc:title>
  <dc:creator>днс</dc:creator>
  <cp:lastModifiedBy>аппвапавпап</cp:lastModifiedBy>
  <cp:revision>91</cp:revision>
  <dcterms:created xsi:type="dcterms:W3CDTF">2019-03-16T11:20:25Z</dcterms:created>
  <dcterms:modified xsi:type="dcterms:W3CDTF">2020-05-16T09:21:42Z</dcterms:modified>
</cp:coreProperties>
</file>