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5" r:id="rId2"/>
    <p:sldId id="324" r:id="rId3"/>
    <p:sldId id="323" r:id="rId4"/>
    <p:sldId id="347" r:id="rId5"/>
    <p:sldId id="348" r:id="rId6"/>
    <p:sldId id="349" r:id="rId7"/>
    <p:sldId id="336" r:id="rId8"/>
    <p:sldId id="337" r:id="rId9"/>
    <p:sldId id="338" r:id="rId10"/>
    <p:sldId id="339" r:id="rId1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9D"/>
    <a:srgbClr val="FF9966"/>
    <a:srgbClr val="4D4D4D"/>
    <a:srgbClr val="B92D14"/>
    <a:srgbClr val="00A4DE"/>
    <a:srgbClr val="009ED6"/>
    <a:srgbClr val="00B3F2"/>
    <a:srgbClr val="0DC0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2" autoAdjust="0"/>
    <p:restoredTop sz="95596" autoAdjust="0"/>
  </p:normalViewPr>
  <p:slideViewPr>
    <p:cSldViewPr>
      <p:cViewPr>
        <p:scale>
          <a:sx n="75" d="100"/>
          <a:sy n="75" d="100"/>
        </p:scale>
        <p:origin x="-117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F5A171-5D6E-4E22-821F-70EFB66267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61455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147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3635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7842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8270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1769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481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6224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4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577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795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192" y="1124744"/>
            <a:ext cx="4319984" cy="715962"/>
          </a:xfrm>
        </p:spPr>
        <p:txBody>
          <a:bodyPr/>
          <a:lstStyle/>
          <a:p>
            <a:r>
              <a:rPr lang="ru-RU" dirty="0" err="1"/>
              <a:t>Антихрупкость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3888432" cy="4191000"/>
          </a:xfrm>
        </p:spPr>
        <p:txBody>
          <a:bodyPr/>
          <a:lstStyle/>
          <a:p>
            <a:r>
              <a:rPr lang="ru-RU" sz="2000" dirty="0" err="1"/>
              <a:t>Антихрупкость</a:t>
            </a:r>
            <a:r>
              <a:rPr lang="ru-RU" sz="2000" dirty="0"/>
              <a:t> означает какую-то структуру, которая от повреждений только усиливается. </a:t>
            </a:r>
          </a:p>
          <a:p>
            <a:r>
              <a:rPr lang="ru-RU" sz="2000" dirty="0" err="1"/>
              <a:t>Антихрупкость</a:t>
            </a:r>
            <a:r>
              <a:rPr lang="ru-RU" sz="2000" dirty="0"/>
              <a:t> это такое свойство, когда на что-либо оказывается непредсказуемое и негативное влияние, а ему от этого становится только лучше, ну или безразлично-нейтрально</a:t>
            </a:r>
            <a:r>
              <a:rPr lang="ru-RU" sz="2400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102" y="2852936"/>
            <a:ext cx="408045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923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это дает: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Возможность встать на позицию другого человека</a:t>
            </a:r>
          </a:p>
          <a:p>
            <a:r>
              <a:rPr lang="ru-RU" dirty="0"/>
              <a:t>Услышать «со стороны» свои слова, выражения и интонации</a:t>
            </a:r>
          </a:p>
          <a:p>
            <a:r>
              <a:rPr lang="ru-RU" dirty="0"/>
              <a:t>Добавить в ситуацию немного юмора и игры </a:t>
            </a:r>
          </a:p>
        </p:txBody>
      </p:sp>
    </p:spTree>
    <p:extLst>
      <p:ext uri="{BB962C8B-B14F-4D97-AF65-F5344CB8AC3E}">
        <p14:creationId xmlns:p14="http://schemas.microsoft.com/office/powerpoint/2010/main" val="129944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7638"/>
            <a:ext cx="8496944" cy="715962"/>
          </a:xfrm>
        </p:spPr>
        <p:txBody>
          <a:bodyPr/>
          <a:lstStyle/>
          <a:p>
            <a:r>
              <a:rPr lang="ru-RU" dirty="0"/>
              <a:t>Чем опасны хрупкие родители: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 не будете знать о многих событиях в жизни ребенка, в том числе потенциально опасных</a:t>
            </a:r>
          </a:p>
          <a:p>
            <a:r>
              <a:rPr lang="ru-RU" dirty="0"/>
              <a:t>Ваш ребенок вас «усыновит» и будет жить вашу жизнь вместо своей</a:t>
            </a:r>
          </a:p>
        </p:txBody>
      </p:sp>
    </p:spTree>
    <p:extLst>
      <p:ext uri="{BB962C8B-B14F-4D97-AF65-F5344CB8AC3E}">
        <p14:creationId xmlns:p14="http://schemas.microsoft.com/office/powerpoint/2010/main" val="861873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7638"/>
            <a:ext cx="8208912" cy="715962"/>
          </a:xfrm>
        </p:spPr>
        <p:txBody>
          <a:bodyPr/>
          <a:lstStyle/>
          <a:p>
            <a:r>
              <a:rPr lang="ru-RU" sz="3600" dirty="0"/>
              <a:t>Как стать </a:t>
            </a:r>
            <a:r>
              <a:rPr lang="ru-RU" sz="3600" dirty="0" err="1"/>
              <a:t>антихрупкими</a:t>
            </a:r>
            <a:r>
              <a:rPr lang="ru-RU" sz="3600" dirty="0"/>
              <a:t> родителями: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204864"/>
            <a:ext cx="7315200" cy="4424536"/>
          </a:xfrm>
        </p:spPr>
        <p:txBody>
          <a:bodyPr/>
          <a:lstStyle/>
          <a:p>
            <a:r>
              <a:rPr lang="ru-RU" dirty="0"/>
              <a:t>Научиться признавать очевидное </a:t>
            </a:r>
          </a:p>
          <a:p>
            <a:r>
              <a:rPr lang="ru-RU" dirty="0"/>
              <a:t>Смириться со  случайностям</a:t>
            </a:r>
          </a:p>
          <a:p>
            <a:r>
              <a:rPr lang="ru-RU" dirty="0"/>
              <a:t>Вырабатывать  мышление победителя (ой, как интересно получилось!)</a:t>
            </a:r>
          </a:p>
          <a:p>
            <a:r>
              <a:rPr lang="ru-RU" dirty="0"/>
              <a:t>Не скрывать от ребенка  ваши ошибки и историю их исправления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880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511995"/>
              </p:ext>
            </p:extLst>
          </p:nvPr>
        </p:nvGraphicFramePr>
        <p:xfrm>
          <a:off x="899592" y="2209800"/>
          <a:ext cx="7408862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4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191">
                <a:tc>
                  <a:txBody>
                    <a:bodyPr/>
                    <a:lstStyle/>
                    <a:p>
                      <a:r>
                        <a:rPr lang="ru-RU" sz="2800" dirty="0"/>
                        <a:t>Неудачник</a:t>
                      </a:r>
                      <a:r>
                        <a:rPr lang="ru-RU" sz="2800" baseline="0" dirty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Победитель</a:t>
                      </a:r>
                      <a:r>
                        <a:rPr lang="ru-RU" sz="2800" baseline="0" dirty="0"/>
                        <a:t>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2009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/>
                        <a:t>Что пошло не так?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/>
                        <a:t>Почему это случилось?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/>
                        <a:t>Кто</a:t>
                      </a:r>
                      <a:r>
                        <a:rPr lang="ru-RU" sz="2400" baseline="0" dirty="0"/>
                        <a:t> виноват?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/>
                        <a:t>Как этого избежать в дальнейшем? 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/>
                        <a:t>Что случилось?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/>
                        <a:t>Какой</a:t>
                      </a:r>
                      <a:r>
                        <a:rPr lang="ru-RU" sz="2400" baseline="0" dirty="0"/>
                        <a:t> опыт я получил?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/>
                        <a:t>Каким образом я получил этот опыт?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/>
                        <a:t>Как я могу применить этот опыт в дальнейшем? 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«Путь победителя» </a:t>
            </a:r>
          </a:p>
        </p:txBody>
      </p:sp>
    </p:spTree>
    <p:extLst>
      <p:ext uri="{BB962C8B-B14F-4D97-AF65-F5344CB8AC3E}">
        <p14:creationId xmlns:p14="http://schemas.microsoft.com/office/powerpoint/2010/main" val="387203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896915"/>
              </p:ext>
            </p:extLst>
          </p:nvPr>
        </p:nvGraphicFramePr>
        <p:xfrm>
          <a:off x="611560" y="2204864"/>
          <a:ext cx="8001000" cy="449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47900">
                <a:tc>
                  <a:txBody>
                    <a:bodyPr/>
                    <a:lstStyle/>
                    <a:p>
                      <a:r>
                        <a:rPr lang="ru-RU" dirty="0"/>
                        <a:t>«Я точно знаю что…»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«Я слышал,</a:t>
                      </a:r>
                      <a:r>
                        <a:rPr lang="ru-RU" baseline="0" dirty="0"/>
                        <a:t> что…»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900">
                <a:tc>
                  <a:txBody>
                    <a:bodyPr/>
                    <a:lstStyle/>
                    <a:p>
                      <a:r>
                        <a:rPr lang="ru-RU" dirty="0"/>
                        <a:t>«Я не знаю, но могу узнать»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«Никто не знает что…»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Когнитивный квадрат </a:t>
            </a:r>
          </a:p>
        </p:txBody>
      </p:sp>
    </p:spTree>
    <p:extLst>
      <p:ext uri="{BB962C8B-B14F-4D97-AF65-F5344CB8AC3E}">
        <p14:creationId xmlns:p14="http://schemas.microsoft.com/office/powerpoint/2010/main" val="363246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8" y="2057400"/>
            <a:ext cx="8049891" cy="452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536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Правила поведения в конфликте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400" dirty="0"/>
              <a:t>Уважение к собеседнику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Здесь и сейчас: разговариваем только о текущей ситуации. Если хочется обсудить прошедшие ситуации, делаем это по отдельности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Говорим о своих желаниях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Выслушиваем оппонента, уважительно принимаем его точку зрения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Находим решение, которое устроит всех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7892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315200" cy="715962"/>
          </a:xfrm>
        </p:spPr>
        <p:txBody>
          <a:bodyPr/>
          <a:lstStyle/>
          <a:p>
            <a:r>
              <a:rPr lang="ru-RU" sz="2800" dirty="0"/>
              <a:t>1. Упражнение  «</a:t>
            </a:r>
            <a:r>
              <a:rPr lang="ru-RU" sz="2800" dirty="0" err="1"/>
              <a:t>Якательный</a:t>
            </a:r>
            <a:r>
              <a:rPr lang="ru-RU" sz="2800" dirty="0"/>
              <a:t> перевод»</a:t>
            </a:r>
            <a:br>
              <a:rPr lang="ru-RU" sz="2800" dirty="0"/>
            </a:br>
            <a:r>
              <a:rPr lang="ru-RU" sz="2800" dirty="0"/>
              <a:t>(</a:t>
            </a:r>
            <a:r>
              <a:rPr lang="ru-RU" sz="2800" dirty="0" err="1"/>
              <a:t>симоронская</a:t>
            </a:r>
            <a:r>
              <a:rPr lang="ru-RU" sz="2800" dirty="0"/>
              <a:t> техника 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8"/>
            <a:ext cx="7704856" cy="446449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Мама пришла с работы и спрашивает сына:</a:t>
            </a:r>
          </a:p>
          <a:p>
            <a:pPr marL="0" indent="0">
              <a:buNone/>
            </a:pPr>
            <a:r>
              <a:rPr lang="ru-RU" sz="1800" dirty="0"/>
              <a:t>— Ты почем не поел? Я для тебя суп сварила!</a:t>
            </a:r>
          </a:p>
          <a:p>
            <a:pPr>
              <a:buFontTx/>
              <a:buChar char="-"/>
            </a:pPr>
            <a:r>
              <a:rPr lang="ru-RU" sz="1800" dirty="0"/>
              <a:t>Я не хочу суп! Я фруктов поел</a:t>
            </a:r>
          </a:p>
          <a:p>
            <a:pPr>
              <a:buFontTx/>
              <a:buChar char="-"/>
            </a:pPr>
            <a:r>
              <a:rPr lang="ru-RU" sz="1800" dirty="0"/>
              <a:t>А я для кого готовила полночи? А уроки ты выучил?  Как еще не все? А чем ты занимался? В компьютере сидел? И посуду ты не помыл, чем только занимался! </a:t>
            </a:r>
          </a:p>
          <a:p>
            <a:pPr>
              <a:buFontTx/>
              <a:buChar char="-"/>
            </a:pPr>
            <a:r>
              <a:rPr lang="ru-RU" sz="1800" dirty="0"/>
              <a:t>Мама! Ты только и знаешь, что кричать! А у меня уроки трудные! И суп ты сварила невкусный, там капуста плавает!!! </a:t>
            </a:r>
          </a:p>
          <a:p>
            <a:pPr>
              <a:buFontTx/>
              <a:buChar char="-"/>
            </a:pPr>
            <a:r>
              <a:rPr lang="ru-RU" sz="1800" dirty="0"/>
              <a:t>В следующий раз сам себе будешь готовить! И посуду сам будешь мыть! </a:t>
            </a:r>
          </a:p>
          <a:p>
            <a:pPr>
              <a:buFontTx/>
              <a:buChar char="-"/>
            </a:pPr>
            <a:r>
              <a:rPr lang="ru-RU" sz="1800" dirty="0"/>
              <a:t>Ну и ладно! Вот стану учиться на тройки, посмотрю я, что ты мне скажешь!</a:t>
            </a:r>
          </a:p>
          <a:p>
            <a:pPr>
              <a:buFontTx/>
              <a:buChar char="-"/>
            </a:pPr>
            <a:r>
              <a:rPr lang="ru-RU" sz="1800" dirty="0"/>
              <a:t>Будешь так со мной разговаривать, </a:t>
            </a:r>
            <a:r>
              <a:rPr lang="en-US" sz="1800" dirty="0" err="1"/>
              <a:t>wi-fi</a:t>
            </a:r>
            <a:r>
              <a:rPr lang="en-US" sz="1800" dirty="0"/>
              <a:t> </a:t>
            </a:r>
            <a:r>
              <a:rPr lang="ru-RU" sz="1800" dirty="0"/>
              <a:t>вырублю! </a:t>
            </a:r>
          </a:p>
          <a:p>
            <a:pPr>
              <a:buFontTx/>
              <a:buChar char="-"/>
            </a:pPr>
            <a:endParaRPr lang="ru-RU" sz="1800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/>
              <a:t>     </a:t>
            </a:r>
          </a:p>
          <a:p>
            <a:pPr>
              <a:buFontTx/>
              <a:buChar char="-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98077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315200" cy="715962"/>
          </a:xfrm>
        </p:spPr>
        <p:txBody>
          <a:bodyPr/>
          <a:lstStyle/>
          <a:p>
            <a:r>
              <a:rPr lang="ru-RU" sz="2800" dirty="0"/>
              <a:t>Сделаем </a:t>
            </a:r>
            <a:r>
              <a:rPr lang="ru-RU" sz="2800" dirty="0" err="1"/>
              <a:t>якательный</a:t>
            </a:r>
            <a:r>
              <a:rPr lang="ru-RU" sz="2800" dirty="0"/>
              <a:t> перевод: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4824"/>
            <a:ext cx="7315200" cy="478457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Я  почему не поела? Я для себя суп сварила!</a:t>
            </a:r>
          </a:p>
          <a:p>
            <a:pPr marL="0" indent="0">
              <a:buNone/>
            </a:pPr>
            <a:r>
              <a:rPr lang="ru-RU" sz="2000" dirty="0"/>
              <a:t>Я не хочу суп! Я фруктов поела</a:t>
            </a:r>
          </a:p>
          <a:p>
            <a:pPr marL="0" indent="0">
              <a:buNone/>
            </a:pPr>
            <a:r>
              <a:rPr lang="ru-RU" sz="2000" dirty="0"/>
              <a:t>А я для кого готовила полночи? А уроки я выучила?  Как еще не все? А чем я занималась? В компьютере сидела? И посуду я не помыла, чем только занимался! </a:t>
            </a:r>
          </a:p>
          <a:p>
            <a:pPr marL="0" indent="0">
              <a:buNone/>
            </a:pPr>
            <a:r>
              <a:rPr lang="ru-RU" sz="2000" dirty="0"/>
              <a:t> Я только и знаю, что  на себя кричать! А у меня уроки трудные! И суп я сварила невкусный, там капуста плавает!!! </a:t>
            </a:r>
          </a:p>
          <a:p>
            <a:pPr marL="0" indent="0">
              <a:buNone/>
            </a:pPr>
            <a:r>
              <a:rPr lang="ru-RU" sz="2000" dirty="0"/>
              <a:t>В следующий раз я  сама себе буду готовить! И посуду сама буду мыть! </a:t>
            </a:r>
          </a:p>
          <a:p>
            <a:pPr marL="0" indent="0">
              <a:buNone/>
            </a:pPr>
            <a:r>
              <a:rPr lang="ru-RU" sz="2000" dirty="0"/>
              <a:t>Ну и ладно! Вот стану учиться на тройки, посмотрю я, что я себе  скажу!</a:t>
            </a:r>
          </a:p>
          <a:p>
            <a:pPr marL="0" indent="0">
              <a:buNone/>
            </a:pPr>
            <a:r>
              <a:rPr lang="ru-RU" sz="2000" dirty="0"/>
              <a:t>Буду  так с собой  разговаривать, я себе </a:t>
            </a:r>
            <a:r>
              <a:rPr lang="ru-RU" sz="2000" dirty="0" err="1"/>
              <a:t>wi-fi</a:t>
            </a:r>
            <a:r>
              <a:rPr lang="ru-RU" sz="2000" dirty="0"/>
              <a:t> вырублю! </a:t>
            </a:r>
          </a:p>
        </p:txBody>
      </p:sp>
    </p:spTree>
    <p:extLst>
      <p:ext uri="{BB962C8B-B14F-4D97-AF65-F5344CB8AC3E}">
        <p14:creationId xmlns:p14="http://schemas.microsoft.com/office/powerpoint/2010/main" val="102503231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FFFFFF"/>
      </a:lt1>
      <a:dk2>
        <a:srgbClr val="4D4D4D"/>
      </a:dk2>
      <a:lt2>
        <a:srgbClr val="28A2A8"/>
      </a:lt2>
      <a:accent1>
        <a:srgbClr val="0CCDCF"/>
      </a:accent1>
      <a:accent2>
        <a:srgbClr val="5BDDEF"/>
      </a:accent2>
      <a:accent3>
        <a:srgbClr val="FFFFFF"/>
      </a:accent3>
      <a:accent4>
        <a:srgbClr val="404040"/>
      </a:accent4>
      <a:accent5>
        <a:srgbClr val="AAE3E4"/>
      </a:accent5>
      <a:accent6>
        <a:srgbClr val="52C8D9"/>
      </a:accent6>
      <a:hlink>
        <a:srgbClr val="7CF6F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1576</TotalTime>
  <Words>528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Microsoft Sans Serif</vt:lpstr>
      <vt:lpstr>powerpoint-template</vt:lpstr>
      <vt:lpstr>Антихрупкость </vt:lpstr>
      <vt:lpstr>Чем опасны хрупкие родители: </vt:lpstr>
      <vt:lpstr>Как стать антихрупкими родителями: </vt:lpstr>
      <vt:lpstr>Метод «Путь победителя» </vt:lpstr>
      <vt:lpstr>Когнитивный квадрат </vt:lpstr>
      <vt:lpstr>Презентация PowerPoint</vt:lpstr>
      <vt:lpstr>Правила поведения в конфликте</vt:lpstr>
      <vt:lpstr>1. Упражнение  «Якательный перевод» (симоронская техника )</vt:lpstr>
      <vt:lpstr>Сделаем якательный перевод:</vt:lpstr>
      <vt:lpstr>Что это дает: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Выжить с подростком</dc:title>
  <dc:creator>днс</dc:creator>
  <cp:lastModifiedBy>аппвапавпап</cp:lastModifiedBy>
  <cp:revision>91</cp:revision>
  <dcterms:created xsi:type="dcterms:W3CDTF">2019-03-16T11:20:25Z</dcterms:created>
  <dcterms:modified xsi:type="dcterms:W3CDTF">2020-05-16T09:23:02Z</dcterms:modified>
</cp:coreProperties>
</file>