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57270-2810-4DB1-AF61-3737D4857D0D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75E0B-C653-4276-968A-3FB00B01E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8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FF23B7-C8F7-42D4-A0FB-7ADEA196189A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4-ый лишний…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725144"/>
            <a:ext cx="6904856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err="1" smtClean="0"/>
              <a:t>Бобкова</a:t>
            </a:r>
            <a:r>
              <a:rPr lang="ru-RU" dirty="0" smtClean="0"/>
              <a:t> Елена Сергеевна, учитель-логопед</a:t>
            </a:r>
            <a:endParaRPr lang="ru-RU" dirty="0" smtClean="0"/>
          </a:p>
          <a:p>
            <a:pPr algn="r"/>
            <a:r>
              <a:rPr lang="ru-RU" dirty="0" smtClean="0"/>
              <a:t>МДОУ «ДСКВ №59»</a:t>
            </a:r>
            <a:endParaRPr lang="ru-RU" dirty="0" smtClean="0"/>
          </a:p>
          <a:p>
            <a:pPr algn="r"/>
            <a:r>
              <a:rPr lang="ru-RU" dirty="0" smtClean="0"/>
              <a:t>Всеволожского</a:t>
            </a:r>
            <a:r>
              <a:rPr lang="ru-RU" dirty="0" smtClean="0"/>
              <a:t> </a:t>
            </a:r>
            <a:r>
              <a:rPr lang="ru-RU" dirty="0" smtClean="0"/>
              <a:t>района </a:t>
            </a:r>
            <a:r>
              <a:rPr lang="ru-RU" dirty="0" smtClean="0"/>
              <a:t>Ленинградской области</a:t>
            </a:r>
            <a:r>
              <a:rPr lang="ru-RU" dirty="0" smtClean="0"/>
              <a:t> </a:t>
            </a:r>
            <a:endParaRPr lang="ru-RU" dirty="0" smtClean="0"/>
          </a:p>
          <a:p>
            <a:pPr algn="r"/>
            <a:r>
              <a:rPr lang="ru-RU" dirty="0" smtClean="0"/>
              <a:t>2019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3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8908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724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16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19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246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68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24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4532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4856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92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08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26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986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307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96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Words>20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4-ый лишний…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4-ый лишний…</dc:title>
  <dc:creator>User</dc:creator>
  <cp:lastModifiedBy>abazo</cp:lastModifiedBy>
  <cp:revision>6</cp:revision>
  <cp:lastPrinted>2020-03-24T10:50:44Z</cp:lastPrinted>
  <dcterms:created xsi:type="dcterms:W3CDTF">2013-09-06T12:26:05Z</dcterms:created>
  <dcterms:modified xsi:type="dcterms:W3CDTF">2020-05-14T15:16:58Z</dcterms:modified>
</cp:coreProperties>
</file>