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40" r:id="rId3"/>
    <p:sldId id="341" r:id="rId4"/>
    <p:sldId id="342" r:id="rId5"/>
    <p:sldId id="343" r:id="rId6"/>
    <p:sldId id="344" r:id="rId7"/>
    <p:sldId id="327" r:id="rId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9D"/>
    <a:srgbClr val="FF9966"/>
    <a:srgbClr val="4D4D4D"/>
    <a:srgbClr val="B92D14"/>
    <a:srgbClr val="00A4DE"/>
    <a:srgbClr val="009ED6"/>
    <a:srgbClr val="00B3F2"/>
    <a:srgbClr val="0DC0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2" autoAdjust="0"/>
    <p:restoredTop sz="95596" autoAdjust="0"/>
  </p:normalViewPr>
  <p:slideViewPr>
    <p:cSldViewPr>
      <p:cViewPr>
        <p:scale>
          <a:sx n="75" d="100"/>
          <a:sy n="75" d="100"/>
        </p:scale>
        <p:origin x="-117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C7CA77-3CA9-44F3-96AB-2D601E24E049}" type="doc">
      <dgm:prSet loTypeId="urn:microsoft.com/office/officeart/2005/8/layout/hProcess9" loCatId="process" qsTypeId="urn:microsoft.com/office/officeart/2005/8/quickstyle/simple5" qsCatId="simple" csTypeId="urn:microsoft.com/office/officeart/2005/8/colors/colorful4" csCatId="colorful" phldr="1"/>
      <dgm:spPr/>
    </dgm:pt>
    <dgm:pt modelId="{2BB63905-25AC-4D46-8A54-5326A0FFCD48}">
      <dgm:prSet phldrT="[Текст]"/>
      <dgm:spPr/>
      <dgm:t>
        <a:bodyPr/>
        <a:lstStyle/>
        <a:p>
          <a:r>
            <a:rPr lang="ru-RU" dirty="0"/>
            <a:t>Комплимент</a:t>
          </a:r>
        </a:p>
      </dgm:t>
    </dgm:pt>
    <dgm:pt modelId="{2F167A78-49B4-4C15-8DA0-8DD0FDEF6C05}" type="parTrans" cxnId="{E1A7F10B-EB57-4EF0-BD41-CEDF644EF121}">
      <dgm:prSet/>
      <dgm:spPr/>
      <dgm:t>
        <a:bodyPr/>
        <a:lstStyle/>
        <a:p>
          <a:endParaRPr lang="ru-RU"/>
        </a:p>
      </dgm:t>
    </dgm:pt>
    <dgm:pt modelId="{CA9AF975-18EC-4D35-81FB-26137B2617E7}" type="sibTrans" cxnId="{E1A7F10B-EB57-4EF0-BD41-CEDF644EF121}">
      <dgm:prSet/>
      <dgm:spPr/>
      <dgm:t>
        <a:bodyPr/>
        <a:lstStyle/>
        <a:p>
          <a:endParaRPr lang="ru-RU"/>
        </a:p>
      </dgm:t>
    </dgm:pt>
    <dgm:pt modelId="{5830BFFC-26FB-45DF-9ED4-FBFEE462ACE9}">
      <dgm:prSet phldrT="[Текст]"/>
      <dgm:spPr/>
      <dgm:t>
        <a:bodyPr/>
        <a:lstStyle/>
        <a:p>
          <a:r>
            <a:rPr lang="ru-RU" dirty="0"/>
            <a:t>Выражение чувства</a:t>
          </a:r>
        </a:p>
      </dgm:t>
    </dgm:pt>
    <dgm:pt modelId="{A5F4B332-08EC-4F24-945C-3D052C642666}" type="parTrans" cxnId="{F6A8D23D-3B0A-4E9F-9004-5C88DC89C54E}">
      <dgm:prSet/>
      <dgm:spPr/>
      <dgm:t>
        <a:bodyPr/>
        <a:lstStyle/>
        <a:p>
          <a:endParaRPr lang="ru-RU"/>
        </a:p>
      </dgm:t>
    </dgm:pt>
    <dgm:pt modelId="{276DCD9E-B875-44D9-925D-889FCE354B7F}" type="sibTrans" cxnId="{F6A8D23D-3B0A-4E9F-9004-5C88DC89C54E}">
      <dgm:prSet/>
      <dgm:spPr/>
      <dgm:t>
        <a:bodyPr/>
        <a:lstStyle/>
        <a:p>
          <a:endParaRPr lang="ru-RU"/>
        </a:p>
      </dgm:t>
    </dgm:pt>
    <dgm:pt modelId="{A03799EB-8BB4-42A9-A185-4D1B5A776074}">
      <dgm:prSet phldrT="[Текст]"/>
      <dgm:spPr/>
      <dgm:t>
        <a:bodyPr/>
        <a:lstStyle/>
        <a:p>
          <a:r>
            <a:rPr lang="ru-RU" dirty="0"/>
            <a:t>Приглашение к сотрудничеству</a:t>
          </a:r>
        </a:p>
      </dgm:t>
    </dgm:pt>
    <dgm:pt modelId="{BCFA149C-5E05-4A9D-8C3B-57E5D87292B7}" type="parTrans" cxnId="{C0E38854-4AD8-448F-9AA6-8E268D74E9EC}">
      <dgm:prSet/>
      <dgm:spPr/>
      <dgm:t>
        <a:bodyPr/>
        <a:lstStyle/>
        <a:p>
          <a:endParaRPr lang="ru-RU"/>
        </a:p>
      </dgm:t>
    </dgm:pt>
    <dgm:pt modelId="{461C9D73-873C-46A8-B16F-13163C7A1D08}" type="sibTrans" cxnId="{C0E38854-4AD8-448F-9AA6-8E268D74E9EC}">
      <dgm:prSet/>
      <dgm:spPr/>
      <dgm:t>
        <a:bodyPr/>
        <a:lstStyle/>
        <a:p>
          <a:endParaRPr lang="ru-RU"/>
        </a:p>
      </dgm:t>
    </dgm:pt>
    <dgm:pt modelId="{074C7F43-F880-4583-BC2B-D82A9BBE8D96}">
      <dgm:prSet phldrT="[Текст]"/>
      <dgm:spPr/>
      <dgm:t>
        <a:bodyPr/>
        <a:lstStyle/>
        <a:p>
          <a:r>
            <a:rPr lang="ru-RU" dirty="0"/>
            <a:t>Обсуждение действий</a:t>
          </a:r>
        </a:p>
      </dgm:t>
    </dgm:pt>
    <dgm:pt modelId="{32960061-8D90-4502-AABC-962FB8F82276}" type="parTrans" cxnId="{E9180CC8-E6C9-4F70-96A7-2929886DA481}">
      <dgm:prSet/>
      <dgm:spPr/>
      <dgm:t>
        <a:bodyPr/>
        <a:lstStyle/>
        <a:p>
          <a:endParaRPr lang="ru-RU"/>
        </a:p>
      </dgm:t>
    </dgm:pt>
    <dgm:pt modelId="{EC41C7AC-1ACF-42D4-9C1B-5FC84C9522D0}" type="sibTrans" cxnId="{E9180CC8-E6C9-4F70-96A7-2929886DA481}">
      <dgm:prSet/>
      <dgm:spPr/>
      <dgm:t>
        <a:bodyPr/>
        <a:lstStyle/>
        <a:p>
          <a:endParaRPr lang="ru-RU"/>
        </a:p>
      </dgm:t>
    </dgm:pt>
    <dgm:pt modelId="{B4587673-C2E0-414E-AAB8-C757E6ECFE70}">
      <dgm:prSet phldrT="[Текст]"/>
      <dgm:spPr/>
      <dgm:t>
        <a:bodyPr/>
        <a:lstStyle/>
        <a:p>
          <a:r>
            <a:rPr lang="ru-RU" dirty="0"/>
            <a:t>Санкции</a:t>
          </a:r>
        </a:p>
      </dgm:t>
    </dgm:pt>
    <dgm:pt modelId="{B4961102-71C5-4E92-8560-81C600A77491}" type="parTrans" cxnId="{0F949AC5-0662-46F0-B60C-15E9D8E3E30B}">
      <dgm:prSet/>
      <dgm:spPr/>
      <dgm:t>
        <a:bodyPr/>
        <a:lstStyle/>
        <a:p>
          <a:endParaRPr lang="ru-RU"/>
        </a:p>
      </dgm:t>
    </dgm:pt>
    <dgm:pt modelId="{EC817306-35F4-41E2-A016-772BBAF46CE8}" type="sibTrans" cxnId="{0F949AC5-0662-46F0-B60C-15E9D8E3E30B}">
      <dgm:prSet/>
      <dgm:spPr/>
      <dgm:t>
        <a:bodyPr/>
        <a:lstStyle/>
        <a:p>
          <a:endParaRPr lang="ru-RU"/>
        </a:p>
      </dgm:t>
    </dgm:pt>
    <dgm:pt modelId="{212F1736-A51F-4F85-BF0D-8AEAAB8E07E0}">
      <dgm:prSet phldrT="[Текст]"/>
      <dgm:spPr/>
      <dgm:t>
        <a:bodyPr/>
        <a:lstStyle/>
        <a:p>
          <a:r>
            <a:rPr lang="ru-RU" dirty="0"/>
            <a:t>Описание ситуации </a:t>
          </a:r>
        </a:p>
      </dgm:t>
    </dgm:pt>
    <dgm:pt modelId="{B8BE7E85-5611-4898-BC03-BF403D72F1C9}" type="parTrans" cxnId="{4C3DF8A8-7A10-4FE0-92B8-18191D23EBAC}">
      <dgm:prSet/>
      <dgm:spPr/>
      <dgm:t>
        <a:bodyPr/>
        <a:lstStyle/>
        <a:p>
          <a:endParaRPr lang="ru-RU"/>
        </a:p>
      </dgm:t>
    </dgm:pt>
    <dgm:pt modelId="{D81EFA51-0BEA-4CB2-8DA0-E525D26D9983}" type="sibTrans" cxnId="{4C3DF8A8-7A10-4FE0-92B8-18191D23EBAC}">
      <dgm:prSet/>
      <dgm:spPr/>
      <dgm:t>
        <a:bodyPr/>
        <a:lstStyle/>
        <a:p>
          <a:endParaRPr lang="ru-RU"/>
        </a:p>
      </dgm:t>
    </dgm:pt>
    <dgm:pt modelId="{789B02E8-DEA7-4811-A195-E63E96C3F862}" type="pres">
      <dgm:prSet presAssocID="{C7C7CA77-3CA9-44F3-96AB-2D601E24E049}" presName="CompostProcess" presStyleCnt="0">
        <dgm:presLayoutVars>
          <dgm:dir/>
          <dgm:resizeHandles val="exact"/>
        </dgm:presLayoutVars>
      </dgm:prSet>
      <dgm:spPr/>
    </dgm:pt>
    <dgm:pt modelId="{9B500C2C-65A0-4B0A-B8DA-138D1C35E031}" type="pres">
      <dgm:prSet presAssocID="{C7C7CA77-3CA9-44F3-96AB-2D601E24E049}" presName="arrow" presStyleLbl="bgShp" presStyleIdx="0" presStyleCnt="1"/>
      <dgm:spPr/>
    </dgm:pt>
    <dgm:pt modelId="{B4440AB6-98B5-48E1-9B88-E3029A2D5777}" type="pres">
      <dgm:prSet presAssocID="{C7C7CA77-3CA9-44F3-96AB-2D601E24E049}" presName="linearProcess" presStyleCnt="0"/>
      <dgm:spPr/>
    </dgm:pt>
    <dgm:pt modelId="{D25FEA2E-E594-4862-BC91-32BB6BD85847}" type="pres">
      <dgm:prSet presAssocID="{2BB63905-25AC-4D46-8A54-5326A0FFCD48}" presName="textNode" presStyleLbl="node1" presStyleIdx="0" presStyleCnt="6">
        <dgm:presLayoutVars>
          <dgm:bulletEnabled val="1"/>
        </dgm:presLayoutVars>
      </dgm:prSet>
      <dgm:spPr/>
    </dgm:pt>
    <dgm:pt modelId="{7F2F9D82-C7F8-4EC2-9765-1A773D8A6949}" type="pres">
      <dgm:prSet presAssocID="{CA9AF975-18EC-4D35-81FB-26137B2617E7}" presName="sibTrans" presStyleCnt="0"/>
      <dgm:spPr/>
    </dgm:pt>
    <dgm:pt modelId="{5C17E62C-9EA9-4CED-9E6A-6FBA520F7B7F}" type="pres">
      <dgm:prSet presAssocID="{212F1736-A51F-4F85-BF0D-8AEAAB8E07E0}" presName="textNode" presStyleLbl="node1" presStyleIdx="1" presStyleCnt="6">
        <dgm:presLayoutVars>
          <dgm:bulletEnabled val="1"/>
        </dgm:presLayoutVars>
      </dgm:prSet>
      <dgm:spPr/>
    </dgm:pt>
    <dgm:pt modelId="{CEC9B45B-68B3-4E8F-988F-83339AB2956A}" type="pres">
      <dgm:prSet presAssocID="{D81EFA51-0BEA-4CB2-8DA0-E525D26D9983}" presName="sibTrans" presStyleCnt="0"/>
      <dgm:spPr/>
    </dgm:pt>
    <dgm:pt modelId="{69B03143-EE1F-437C-BE4F-731875283AA1}" type="pres">
      <dgm:prSet presAssocID="{5830BFFC-26FB-45DF-9ED4-FBFEE462ACE9}" presName="textNode" presStyleLbl="node1" presStyleIdx="2" presStyleCnt="6">
        <dgm:presLayoutVars>
          <dgm:bulletEnabled val="1"/>
        </dgm:presLayoutVars>
      </dgm:prSet>
      <dgm:spPr/>
    </dgm:pt>
    <dgm:pt modelId="{0B9FCB7C-7156-4FA4-948D-E08C4DBC2AAB}" type="pres">
      <dgm:prSet presAssocID="{276DCD9E-B875-44D9-925D-889FCE354B7F}" presName="sibTrans" presStyleCnt="0"/>
      <dgm:spPr/>
    </dgm:pt>
    <dgm:pt modelId="{E6D853DA-1714-4898-9DE2-4B25225ACCA1}" type="pres">
      <dgm:prSet presAssocID="{A03799EB-8BB4-42A9-A185-4D1B5A776074}" presName="textNode" presStyleLbl="node1" presStyleIdx="3" presStyleCnt="6">
        <dgm:presLayoutVars>
          <dgm:bulletEnabled val="1"/>
        </dgm:presLayoutVars>
      </dgm:prSet>
      <dgm:spPr/>
    </dgm:pt>
    <dgm:pt modelId="{656D0CC5-3EDF-4E1C-945C-EE692717A78C}" type="pres">
      <dgm:prSet presAssocID="{461C9D73-873C-46A8-B16F-13163C7A1D08}" presName="sibTrans" presStyleCnt="0"/>
      <dgm:spPr/>
    </dgm:pt>
    <dgm:pt modelId="{DA142DFB-CEF9-47DA-A468-6A9F7588CD93}" type="pres">
      <dgm:prSet presAssocID="{074C7F43-F880-4583-BC2B-D82A9BBE8D96}" presName="textNode" presStyleLbl="node1" presStyleIdx="4" presStyleCnt="6">
        <dgm:presLayoutVars>
          <dgm:bulletEnabled val="1"/>
        </dgm:presLayoutVars>
      </dgm:prSet>
      <dgm:spPr/>
    </dgm:pt>
    <dgm:pt modelId="{8CFE6F29-2F96-44CE-97A3-3AEA31E8B9BB}" type="pres">
      <dgm:prSet presAssocID="{EC41C7AC-1ACF-42D4-9C1B-5FC84C9522D0}" presName="sibTrans" presStyleCnt="0"/>
      <dgm:spPr/>
    </dgm:pt>
    <dgm:pt modelId="{BCB9F948-3DCB-44FB-9CB0-54F901EEAFD7}" type="pres">
      <dgm:prSet presAssocID="{B4587673-C2E0-414E-AAB8-C757E6ECFE70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E1A7F10B-EB57-4EF0-BD41-CEDF644EF121}" srcId="{C7C7CA77-3CA9-44F3-96AB-2D601E24E049}" destId="{2BB63905-25AC-4D46-8A54-5326A0FFCD48}" srcOrd="0" destOrd="0" parTransId="{2F167A78-49B4-4C15-8DA0-8DD0FDEF6C05}" sibTransId="{CA9AF975-18EC-4D35-81FB-26137B2617E7}"/>
    <dgm:cxn modelId="{E85F530D-7B55-4929-AD06-127902E76104}" type="presOf" srcId="{212F1736-A51F-4F85-BF0D-8AEAAB8E07E0}" destId="{5C17E62C-9EA9-4CED-9E6A-6FBA520F7B7F}" srcOrd="0" destOrd="0" presId="urn:microsoft.com/office/officeart/2005/8/layout/hProcess9"/>
    <dgm:cxn modelId="{2628A41C-3DA9-4115-A668-77A85AD79967}" type="presOf" srcId="{2BB63905-25AC-4D46-8A54-5326A0FFCD48}" destId="{D25FEA2E-E594-4862-BC91-32BB6BD85847}" srcOrd="0" destOrd="0" presId="urn:microsoft.com/office/officeart/2005/8/layout/hProcess9"/>
    <dgm:cxn modelId="{F6A8D23D-3B0A-4E9F-9004-5C88DC89C54E}" srcId="{C7C7CA77-3CA9-44F3-96AB-2D601E24E049}" destId="{5830BFFC-26FB-45DF-9ED4-FBFEE462ACE9}" srcOrd="2" destOrd="0" parTransId="{A5F4B332-08EC-4F24-945C-3D052C642666}" sibTransId="{276DCD9E-B875-44D9-925D-889FCE354B7F}"/>
    <dgm:cxn modelId="{F146BF63-5886-4A83-B962-E53E499FC839}" type="presOf" srcId="{B4587673-C2E0-414E-AAB8-C757E6ECFE70}" destId="{BCB9F948-3DCB-44FB-9CB0-54F901EEAFD7}" srcOrd="0" destOrd="0" presId="urn:microsoft.com/office/officeart/2005/8/layout/hProcess9"/>
    <dgm:cxn modelId="{32E37E66-2673-4DF0-B500-D270B45BB5E0}" type="presOf" srcId="{C7C7CA77-3CA9-44F3-96AB-2D601E24E049}" destId="{789B02E8-DEA7-4811-A195-E63E96C3F862}" srcOrd="0" destOrd="0" presId="urn:microsoft.com/office/officeart/2005/8/layout/hProcess9"/>
    <dgm:cxn modelId="{C0E38854-4AD8-448F-9AA6-8E268D74E9EC}" srcId="{C7C7CA77-3CA9-44F3-96AB-2D601E24E049}" destId="{A03799EB-8BB4-42A9-A185-4D1B5A776074}" srcOrd="3" destOrd="0" parTransId="{BCFA149C-5E05-4A9D-8C3B-57E5D87292B7}" sibTransId="{461C9D73-873C-46A8-B16F-13163C7A1D08}"/>
    <dgm:cxn modelId="{93B7219F-205C-4557-B236-6BF2A0027508}" type="presOf" srcId="{074C7F43-F880-4583-BC2B-D82A9BBE8D96}" destId="{DA142DFB-CEF9-47DA-A468-6A9F7588CD93}" srcOrd="0" destOrd="0" presId="urn:microsoft.com/office/officeart/2005/8/layout/hProcess9"/>
    <dgm:cxn modelId="{4C3DF8A8-7A10-4FE0-92B8-18191D23EBAC}" srcId="{C7C7CA77-3CA9-44F3-96AB-2D601E24E049}" destId="{212F1736-A51F-4F85-BF0D-8AEAAB8E07E0}" srcOrd="1" destOrd="0" parTransId="{B8BE7E85-5611-4898-BC03-BF403D72F1C9}" sibTransId="{D81EFA51-0BEA-4CB2-8DA0-E525D26D9983}"/>
    <dgm:cxn modelId="{6CC679B9-131E-4E21-9507-6F75FE1F775C}" type="presOf" srcId="{5830BFFC-26FB-45DF-9ED4-FBFEE462ACE9}" destId="{69B03143-EE1F-437C-BE4F-731875283AA1}" srcOrd="0" destOrd="0" presId="urn:microsoft.com/office/officeart/2005/8/layout/hProcess9"/>
    <dgm:cxn modelId="{0F949AC5-0662-46F0-B60C-15E9D8E3E30B}" srcId="{C7C7CA77-3CA9-44F3-96AB-2D601E24E049}" destId="{B4587673-C2E0-414E-AAB8-C757E6ECFE70}" srcOrd="5" destOrd="0" parTransId="{B4961102-71C5-4E92-8560-81C600A77491}" sibTransId="{EC817306-35F4-41E2-A016-772BBAF46CE8}"/>
    <dgm:cxn modelId="{E9180CC8-E6C9-4F70-96A7-2929886DA481}" srcId="{C7C7CA77-3CA9-44F3-96AB-2D601E24E049}" destId="{074C7F43-F880-4583-BC2B-D82A9BBE8D96}" srcOrd="4" destOrd="0" parTransId="{32960061-8D90-4502-AABC-962FB8F82276}" sibTransId="{EC41C7AC-1ACF-42D4-9C1B-5FC84C9522D0}"/>
    <dgm:cxn modelId="{25426CED-5830-4DFD-8088-90BB5A5A1713}" type="presOf" srcId="{A03799EB-8BB4-42A9-A185-4D1B5A776074}" destId="{E6D853DA-1714-4898-9DE2-4B25225ACCA1}" srcOrd="0" destOrd="0" presId="urn:microsoft.com/office/officeart/2005/8/layout/hProcess9"/>
    <dgm:cxn modelId="{5973AF14-628C-4FD1-8515-742FBE90DC49}" type="presParOf" srcId="{789B02E8-DEA7-4811-A195-E63E96C3F862}" destId="{9B500C2C-65A0-4B0A-B8DA-138D1C35E031}" srcOrd="0" destOrd="0" presId="urn:microsoft.com/office/officeart/2005/8/layout/hProcess9"/>
    <dgm:cxn modelId="{0525CF99-FAD8-434A-A690-D88EA8B4D31A}" type="presParOf" srcId="{789B02E8-DEA7-4811-A195-E63E96C3F862}" destId="{B4440AB6-98B5-48E1-9B88-E3029A2D5777}" srcOrd="1" destOrd="0" presId="urn:microsoft.com/office/officeart/2005/8/layout/hProcess9"/>
    <dgm:cxn modelId="{056960B9-BE65-43F8-8BEB-4099EA7850B3}" type="presParOf" srcId="{B4440AB6-98B5-48E1-9B88-E3029A2D5777}" destId="{D25FEA2E-E594-4862-BC91-32BB6BD85847}" srcOrd="0" destOrd="0" presId="urn:microsoft.com/office/officeart/2005/8/layout/hProcess9"/>
    <dgm:cxn modelId="{F349CF57-8FEC-4E9D-9A8D-888E08DFD41F}" type="presParOf" srcId="{B4440AB6-98B5-48E1-9B88-E3029A2D5777}" destId="{7F2F9D82-C7F8-4EC2-9765-1A773D8A6949}" srcOrd="1" destOrd="0" presId="urn:microsoft.com/office/officeart/2005/8/layout/hProcess9"/>
    <dgm:cxn modelId="{5D3DB6B9-A93A-44FF-B73E-413868F33079}" type="presParOf" srcId="{B4440AB6-98B5-48E1-9B88-E3029A2D5777}" destId="{5C17E62C-9EA9-4CED-9E6A-6FBA520F7B7F}" srcOrd="2" destOrd="0" presId="urn:microsoft.com/office/officeart/2005/8/layout/hProcess9"/>
    <dgm:cxn modelId="{C89BE843-F05A-44BC-95C5-7779F0AD928E}" type="presParOf" srcId="{B4440AB6-98B5-48E1-9B88-E3029A2D5777}" destId="{CEC9B45B-68B3-4E8F-988F-83339AB2956A}" srcOrd="3" destOrd="0" presId="urn:microsoft.com/office/officeart/2005/8/layout/hProcess9"/>
    <dgm:cxn modelId="{92B3C482-CD43-4077-AEBB-0F97A21FB13C}" type="presParOf" srcId="{B4440AB6-98B5-48E1-9B88-E3029A2D5777}" destId="{69B03143-EE1F-437C-BE4F-731875283AA1}" srcOrd="4" destOrd="0" presId="urn:microsoft.com/office/officeart/2005/8/layout/hProcess9"/>
    <dgm:cxn modelId="{C5459CD0-64A7-4B2E-99FF-3D71753C6EFF}" type="presParOf" srcId="{B4440AB6-98B5-48E1-9B88-E3029A2D5777}" destId="{0B9FCB7C-7156-4FA4-948D-E08C4DBC2AAB}" srcOrd="5" destOrd="0" presId="urn:microsoft.com/office/officeart/2005/8/layout/hProcess9"/>
    <dgm:cxn modelId="{6F717679-A25B-4008-852D-2A6E599800EF}" type="presParOf" srcId="{B4440AB6-98B5-48E1-9B88-E3029A2D5777}" destId="{E6D853DA-1714-4898-9DE2-4B25225ACCA1}" srcOrd="6" destOrd="0" presId="urn:microsoft.com/office/officeart/2005/8/layout/hProcess9"/>
    <dgm:cxn modelId="{C0D1CDF4-1743-43DC-8371-1D02801FA4A9}" type="presParOf" srcId="{B4440AB6-98B5-48E1-9B88-E3029A2D5777}" destId="{656D0CC5-3EDF-4E1C-945C-EE692717A78C}" srcOrd="7" destOrd="0" presId="urn:microsoft.com/office/officeart/2005/8/layout/hProcess9"/>
    <dgm:cxn modelId="{BF63BF70-F454-40F2-B8A3-29227C153B91}" type="presParOf" srcId="{B4440AB6-98B5-48E1-9B88-E3029A2D5777}" destId="{DA142DFB-CEF9-47DA-A468-6A9F7588CD93}" srcOrd="8" destOrd="0" presId="urn:microsoft.com/office/officeart/2005/8/layout/hProcess9"/>
    <dgm:cxn modelId="{2EBEEF2D-526B-4CCB-8376-493282B78FF6}" type="presParOf" srcId="{B4440AB6-98B5-48E1-9B88-E3029A2D5777}" destId="{8CFE6F29-2F96-44CE-97A3-3AEA31E8B9BB}" srcOrd="9" destOrd="0" presId="urn:microsoft.com/office/officeart/2005/8/layout/hProcess9"/>
    <dgm:cxn modelId="{CDB330DF-81A4-483A-99DE-4FFEEA4883A8}" type="presParOf" srcId="{B4440AB6-98B5-48E1-9B88-E3029A2D5777}" destId="{BCB9F948-3DCB-44FB-9CB0-54F901EEAFD7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00C2C-65A0-4B0A-B8DA-138D1C35E031}">
      <dsp:nvSpPr>
        <dsp:cNvPr id="0" name=""/>
        <dsp:cNvSpPr/>
      </dsp:nvSpPr>
      <dsp:spPr>
        <a:xfrm>
          <a:off x="615668" y="0"/>
          <a:ext cx="6977575" cy="521662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5FEA2E-E594-4862-BC91-32BB6BD85847}">
      <dsp:nvSpPr>
        <dsp:cNvPr id="0" name=""/>
        <dsp:cNvSpPr/>
      </dsp:nvSpPr>
      <dsp:spPr>
        <a:xfrm>
          <a:off x="2254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Комплимент</a:t>
          </a:r>
        </a:p>
      </dsp:txBody>
      <dsp:txXfrm>
        <a:off x="66335" y="1629068"/>
        <a:ext cx="1184542" cy="1958487"/>
      </dsp:txXfrm>
    </dsp:sp>
    <dsp:sp modelId="{5C17E62C-9EA9-4CED-9E6A-6FBA520F7B7F}">
      <dsp:nvSpPr>
        <dsp:cNvPr id="0" name=""/>
        <dsp:cNvSpPr/>
      </dsp:nvSpPr>
      <dsp:spPr>
        <a:xfrm>
          <a:off x="1380594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2172412"/>
                <a:satOff val="10357"/>
                <a:lumOff val="10588"/>
                <a:alphaOff val="0"/>
                <a:shade val="51000"/>
                <a:satMod val="130000"/>
              </a:schemeClr>
            </a:gs>
            <a:gs pos="80000">
              <a:schemeClr val="accent4">
                <a:hueOff val="2172412"/>
                <a:satOff val="10357"/>
                <a:lumOff val="10588"/>
                <a:alphaOff val="0"/>
                <a:shade val="93000"/>
                <a:satMod val="130000"/>
              </a:schemeClr>
            </a:gs>
            <a:gs pos="100000">
              <a:schemeClr val="accent4">
                <a:hueOff val="2172412"/>
                <a:satOff val="10357"/>
                <a:lumOff val="10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Описание ситуации </a:t>
          </a:r>
        </a:p>
      </dsp:txBody>
      <dsp:txXfrm>
        <a:off x="1444675" y="1629068"/>
        <a:ext cx="1184542" cy="1958487"/>
      </dsp:txXfrm>
    </dsp:sp>
    <dsp:sp modelId="{69B03143-EE1F-437C-BE4F-731875283AA1}">
      <dsp:nvSpPr>
        <dsp:cNvPr id="0" name=""/>
        <dsp:cNvSpPr/>
      </dsp:nvSpPr>
      <dsp:spPr>
        <a:xfrm>
          <a:off x="2758933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4344825"/>
                <a:satOff val="20714"/>
                <a:lumOff val="21176"/>
                <a:alphaOff val="0"/>
                <a:shade val="51000"/>
                <a:satMod val="130000"/>
              </a:schemeClr>
            </a:gs>
            <a:gs pos="80000">
              <a:schemeClr val="accent4">
                <a:hueOff val="4344825"/>
                <a:satOff val="20714"/>
                <a:lumOff val="21176"/>
                <a:alphaOff val="0"/>
                <a:shade val="93000"/>
                <a:satMod val="130000"/>
              </a:schemeClr>
            </a:gs>
            <a:gs pos="100000">
              <a:schemeClr val="accent4">
                <a:hueOff val="4344825"/>
                <a:satOff val="20714"/>
                <a:lumOff val="211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Выражение чувства</a:t>
          </a:r>
        </a:p>
      </dsp:txBody>
      <dsp:txXfrm>
        <a:off x="2823014" y="1629068"/>
        <a:ext cx="1184542" cy="1958487"/>
      </dsp:txXfrm>
    </dsp:sp>
    <dsp:sp modelId="{E6D853DA-1714-4898-9DE2-4B25225ACCA1}">
      <dsp:nvSpPr>
        <dsp:cNvPr id="0" name=""/>
        <dsp:cNvSpPr/>
      </dsp:nvSpPr>
      <dsp:spPr>
        <a:xfrm>
          <a:off x="4137273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6517237"/>
                <a:satOff val="31071"/>
                <a:lumOff val="31765"/>
                <a:alphaOff val="0"/>
                <a:shade val="51000"/>
                <a:satMod val="130000"/>
              </a:schemeClr>
            </a:gs>
            <a:gs pos="80000">
              <a:schemeClr val="accent4">
                <a:hueOff val="6517237"/>
                <a:satOff val="31071"/>
                <a:lumOff val="31765"/>
                <a:alphaOff val="0"/>
                <a:shade val="93000"/>
                <a:satMod val="130000"/>
              </a:schemeClr>
            </a:gs>
            <a:gs pos="100000">
              <a:schemeClr val="accent4">
                <a:hueOff val="6517237"/>
                <a:satOff val="31071"/>
                <a:lumOff val="317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Приглашение к сотрудничеству</a:t>
          </a:r>
        </a:p>
      </dsp:txBody>
      <dsp:txXfrm>
        <a:off x="4201354" y="1629068"/>
        <a:ext cx="1184542" cy="1958487"/>
      </dsp:txXfrm>
    </dsp:sp>
    <dsp:sp modelId="{DA142DFB-CEF9-47DA-A468-6A9F7588CD93}">
      <dsp:nvSpPr>
        <dsp:cNvPr id="0" name=""/>
        <dsp:cNvSpPr/>
      </dsp:nvSpPr>
      <dsp:spPr>
        <a:xfrm>
          <a:off x="5515613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8689650"/>
                <a:satOff val="41428"/>
                <a:lumOff val="42353"/>
                <a:alphaOff val="0"/>
                <a:shade val="51000"/>
                <a:satMod val="130000"/>
              </a:schemeClr>
            </a:gs>
            <a:gs pos="80000">
              <a:schemeClr val="accent4">
                <a:hueOff val="8689650"/>
                <a:satOff val="41428"/>
                <a:lumOff val="42353"/>
                <a:alphaOff val="0"/>
                <a:shade val="93000"/>
                <a:satMod val="130000"/>
              </a:schemeClr>
            </a:gs>
            <a:gs pos="100000">
              <a:schemeClr val="accent4">
                <a:hueOff val="8689650"/>
                <a:satOff val="41428"/>
                <a:lumOff val="423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Обсуждение действий</a:t>
          </a:r>
        </a:p>
      </dsp:txBody>
      <dsp:txXfrm>
        <a:off x="5579694" y="1629068"/>
        <a:ext cx="1184542" cy="1958487"/>
      </dsp:txXfrm>
    </dsp:sp>
    <dsp:sp modelId="{BCB9F948-3DCB-44FB-9CB0-54F901EEAFD7}">
      <dsp:nvSpPr>
        <dsp:cNvPr id="0" name=""/>
        <dsp:cNvSpPr/>
      </dsp:nvSpPr>
      <dsp:spPr>
        <a:xfrm>
          <a:off x="6893952" y="1564987"/>
          <a:ext cx="1312704" cy="2086649"/>
        </a:xfrm>
        <a:prstGeom prst="roundRect">
          <a:avLst/>
        </a:prstGeom>
        <a:gradFill rotWithShape="0">
          <a:gsLst>
            <a:gs pos="0">
              <a:schemeClr val="accent4">
                <a:hueOff val="10862062"/>
                <a:satOff val="51785"/>
                <a:lumOff val="52941"/>
                <a:alphaOff val="0"/>
                <a:shade val="51000"/>
                <a:satMod val="130000"/>
              </a:schemeClr>
            </a:gs>
            <a:gs pos="80000">
              <a:schemeClr val="accent4">
                <a:hueOff val="10862062"/>
                <a:satOff val="51785"/>
                <a:lumOff val="52941"/>
                <a:alphaOff val="0"/>
                <a:shade val="93000"/>
                <a:satMod val="130000"/>
              </a:schemeClr>
            </a:gs>
            <a:gs pos="100000">
              <a:schemeClr val="accent4">
                <a:hueOff val="10862062"/>
                <a:satOff val="51785"/>
                <a:lumOff val="529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Санкции</a:t>
          </a:r>
        </a:p>
      </dsp:txBody>
      <dsp:txXfrm>
        <a:off x="6958033" y="1629068"/>
        <a:ext cx="1184542" cy="1958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F5A171-5D6E-4E22-821F-70EFB66267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61455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08B77-01AF-40C3-AEFA-36C878C77C63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147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3635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7842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270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1769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48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6224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4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577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795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3528" y="476672"/>
            <a:ext cx="4392488" cy="2109787"/>
          </a:xfrm>
          <a:solidFill>
            <a:schemeClr val="accent3"/>
          </a:solidFill>
        </p:spPr>
        <p:txBody>
          <a:bodyPr/>
          <a:lstStyle/>
          <a:p>
            <a:pPr algn="l"/>
            <a:br>
              <a:rPr lang="ru-RU" altLang="ru-RU" sz="4400" b="1" dirty="0">
                <a:solidFill>
                  <a:srgbClr val="00A4DE"/>
                </a:solidFill>
              </a:rPr>
            </a:br>
            <a:r>
              <a:rPr lang="ru-RU" altLang="ru-RU" sz="4400" b="1" dirty="0">
                <a:solidFill>
                  <a:srgbClr val="00A4DE"/>
                </a:solidFill>
              </a:rPr>
              <a:t>Как общаться с ребенком без конфликтов?</a:t>
            </a:r>
            <a:br>
              <a:rPr lang="ru-RU" altLang="ru-RU" sz="4400" b="1" dirty="0">
                <a:solidFill>
                  <a:srgbClr val="00A4DE"/>
                </a:solidFill>
              </a:rPr>
            </a:br>
            <a:r>
              <a:rPr lang="ru-RU" altLang="ru-RU" sz="4400" b="1" dirty="0">
                <a:solidFill>
                  <a:srgbClr val="00A4DE"/>
                </a:solidFill>
              </a:rPr>
              <a:t> </a:t>
            </a:r>
            <a:endParaRPr lang="ru-RU" altLang="ru-RU" sz="2400" b="1" i="1" dirty="0">
              <a:solidFill>
                <a:srgbClr val="00A4DE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3"/>
            <a:ext cx="4103687" cy="42195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6792"/>
            <a:ext cx="7315200" cy="507260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solidFill>
                  <a:srgbClr val="35759D"/>
                </a:solidFill>
                <a:latin typeface="Monotype Corsiva" panose="03010101010201010101" pitchFamily="66" charset="0"/>
              </a:rPr>
              <a:t>Выход из конфликта начинается в тот момент, когда стороны четко скажут, чего они хотят! </a:t>
            </a:r>
          </a:p>
        </p:txBody>
      </p:sp>
    </p:spTree>
    <p:extLst>
      <p:ext uri="{BB962C8B-B14F-4D97-AF65-F5344CB8AC3E}">
        <p14:creationId xmlns:p14="http://schemas.microsoft.com/office/powerpoint/2010/main" val="363592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315200" cy="715962"/>
          </a:xfrm>
        </p:spPr>
        <p:txBody>
          <a:bodyPr/>
          <a:lstStyle/>
          <a:p>
            <a:r>
              <a:rPr lang="ru-RU" sz="2800" dirty="0"/>
              <a:t>Упражнение 2 «Мои истинные желания»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419626"/>
              </p:ext>
            </p:extLst>
          </p:nvPr>
        </p:nvGraphicFramePr>
        <p:xfrm>
          <a:off x="914400" y="2060849"/>
          <a:ext cx="7315200" cy="468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2181">
                <a:tc>
                  <a:txBody>
                    <a:bodyPr/>
                    <a:lstStyle/>
                    <a:p>
                      <a:r>
                        <a:rPr lang="ru-RU" dirty="0"/>
                        <a:t>Когда</a:t>
                      </a:r>
                      <a:r>
                        <a:rPr lang="ru-RU" baseline="0" dirty="0"/>
                        <a:t> я  говорю…..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самом деле я хочу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356"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  <a:r>
                        <a:rPr lang="ru-RU" baseline="0" dirty="0"/>
                        <a:t> Ты опять не съел суп, я зря что ли готовила?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а) Получить благодарность за потраченные усилия</a:t>
                      </a:r>
                    </a:p>
                    <a:p>
                      <a:r>
                        <a:rPr lang="ru-RU" dirty="0"/>
                        <a:t>б)Удостовериться, что я нужна, представляю ценность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7264"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  <a:r>
                        <a:rPr lang="ru-RU" baseline="0" dirty="0"/>
                        <a:t> Я не буду есть суп, там капуста плавает !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а) Сам решать, что и когда я буду есть</a:t>
                      </a:r>
                    </a:p>
                    <a:p>
                      <a:r>
                        <a:rPr lang="ru-RU" dirty="0"/>
                        <a:t>б) Выбирать еду по своему вкусу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3694">
                <a:tc>
                  <a:txBody>
                    <a:bodyPr/>
                    <a:lstStyle/>
                    <a:p>
                      <a:r>
                        <a:rPr lang="ru-RU" dirty="0"/>
                        <a:t>- Ты опять не вымыл посуду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а) я хочу,</a:t>
                      </a:r>
                      <a:r>
                        <a:rPr lang="ru-RU" baseline="0" dirty="0"/>
                        <a:t> чтобы мои просьбы выполнялись </a:t>
                      </a:r>
                    </a:p>
                    <a:p>
                      <a:r>
                        <a:rPr lang="ru-RU" baseline="0" dirty="0"/>
                        <a:t>б) я хочу, чтобы ты вырос ответственным человеком</a:t>
                      </a:r>
                    </a:p>
                    <a:p>
                      <a:endParaRPr lang="ru-RU" baseline="0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064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315200" cy="715962"/>
          </a:xfrm>
        </p:spPr>
        <p:txBody>
          <a:bodyPr/>
          <a:lstStyle/>
          <a:p>
            <a:pPr algn="ctr"/>
            <a:r>
              <a:rPr lang="ru-RU" sz="3200" dirty="0"/>
              <a:t>Упражнение 3. </a:t>
            </a:r>
            <a:r>
              <a:rPr lang="ru-RU" sz="3200" dirty="0" err="1"/>
              <a:t>Шестиступенчатая</a:t>
            </a:r>
            <a:r>
              <a:rPr lang="ru-RU" sz="3200" dirty="0"/>
              <a:t> модель переговоров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832631"/>
              </p:ext>
            </p:extLst>
          </p:nvPr>
        </p:nvGraphicFramePr>
        <p:xfrm>
          <a:off x="539552" y="1641376"/>
          <a:ext cx="8208912" cy="52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1212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12776"/>
            <a:ext cx="7315200" cy="521662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Комплимент: создаем атмосферу доверия.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Описываем ситуацию. Только факты без эмоций!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Описываем свои чувства по этому поводу. Только Я- высказывание!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 Приглашение к сотрудничеству. «Готов ли ты обсудить ситуацию?»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Обсуждение и выбор действий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Договор о санкциях с обеих сторон. 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7360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315200" cy="715962"/>
          </a:xfrm>
        </p:spPr>
        <p:txBody>
          <a:bodyPr/>
          <a:lstStyle/>
          <a:p>
            <a:r>
              <a:rPr lang="ru-RU" sz="3200" dirty="0"/>
              <a:t>Переговоры о несъеденном супе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468371"/>
              </p:ext>
            </p:extLst>
          </p:nvPr>
        </p:nvGraphicFramePr>
        <p:xfrm>
          <a:off x="899592" y="1556792"/>
          <a:ext cx="7992368" cy="5350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1510">
                <a:tc>
                  <a:txBody>
                    <a:bodyPr/>
                    <a:lstStyle/>
                    <a:p>
                      <a:r>
                        <a:rPr lang="ru-RU" dirty="0"/>
                        <a:t>Было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Стало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743">
                <a:tc>
                  <a:txBody>
                    <a:bodyPr/>
                    <a:lstStyle/>
                    <a:p>
                      <a:r>
                        <a:rPr lang="ru-RU" sz="1400" dirty="0"/>
                        <a:t>----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Привет! Я рада видеть твое улыбающееся</a:t>
                      </a:r>
                      <a:r>
                        <a:rPr lang="ru-RU" sz="1600" baseline="0" dirty="0"/>
                        <a:t> лицо!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676">
                <a:tc>
                  <a:txBody>
                    <a:bodyPr/>
                    <a:lstStyle/>
                    <a:p>
                      <a:r>
                        <a:rPr lang="ru-RU" sz="1600" dirty="0"/>
                        <a:t>Ты опять не съел суп!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Я вижу, что ты не поел суп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9888">
                <a:tc>
                  <a:txBody>
                    <a:bodyPr/>
                    <a:lstStyle/>
                    <a:p>
                      <a:r>
                        <a:rPr lang="ru-RU" sz="1600" dirty="0"/>
                        <a:t>Я для кого готовила полночи?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Я волнуюсь, что ты не ешь нормальную еду, и сомневаюсь, стоит ли мне готовить?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726">
                <a:tc>
                  <a:txBody>
                    <a:bodyPr/>
                    <a:lstStyle/>
                    <a:p>
                      <a:r>
                        <a:rPr lang="ru-RU" sz="1600" dirty="0"/>
                        <a:t>----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Ты можешь сейчас это обсудить?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5161">
                <a:tc>
                  <a:txBody>
                    <a:bodyPr/>
                    <a:lstStyle/>
                    <a:p>
                      <a:r>
                        <a:rPr lang="ru-RU" sz="1600" dirty="0"/>
                        <a:t>«Я не буду есть суп, там капуста плавает!»</a:t>
                      </a:r>
                    </a:p>
                    <a:p>
                      <a:r>
                        <a:rPr lang="ru-RU" sz="1600" dirty="0"/>
                        <a:t>-</a:t>
                      </a:r>
                      <a:r>
                        <a:rPr lang="ru-RU" sz="1600" baseline="0" dirty="0"/>
                        <a:t> «Тебе бы только </a:t>
                      </a:r>
                      <a:r>
                        <a:rPr lang="ru-RU" sz="1600" baseline="0" dirty="0" err="1"/>
                        <a:t>шаурмой</a:t>
                      </a:r>
                      <a:r>
                        <a:rPr lang="ru-RU" sz="1600" baseline="0" dirty="0"/>
                        <a:t> питаться!»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Какую еду ты хочешь съесть? Готов ли ты готовить самостоятельно? С моей помощью? Обсуждать меню?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5847">
                <a:tc>
                  <a:txBody>
                    <a:bodyPr/>
                    <a:lstStyle/>
                    <a:p>
                      <a:r>
                        <a:rPr lang="ru-RU" sz="1600" dirty="0"/>
                        <a:t>«Будешь так со мной разговаривать, интернет отключу»</a:t>
                      </a:r>
                    </a:p>
                    <a:p>
                      <a:r>
                        <a:rPr lang="ru-RU" sz="1600" dirty="0"/>
                        <a:t> «Будешь так готовить ,умру с голода»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Я предлагаю тебе обсуждать меню заранее и готовить вместе</a:t>
                      </a:r>
                    </a:p>
                    <a:p>
                      <a:r>
                        <a:rPr lang="ru-RU" sz="1600" dirty="0"/>
                        <a:t>Если ты сваришь суп с капустой, я сделаю себе салат и бутерброды и поем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394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7315200" cy="715962"/>
          </a:xfrm>
        </p:spPr>
        <p:txBody>
          <a:bodyPr/>
          <a:lstStyle/>
          <a:p>
            <a:pPr algn="ctr"/>
            <a:r>
              <a:rPr lang="ru-RU" sz="3600" dirty="0"/>
              <a:t>Определите ваши границы с ребенком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438400"/>
            <a:ext cx="7546032" cy="4191000"/>
          </a:xfrm>
        </p:spPr>
        <p:txBody>
          <a:bodyPr/>
          <a:lstStyle/>
          <a:p>
            <a:r>
              <a:rPr lang="ru-RU" dirty="0"/>
              <a:t>Разделите зоны ответственности </a:t>
            </a:r>
          </a:p>
          <a:p>
            <a:r>
              <a:rPr lang="ru-RU" dirty="0"/>
              <a:t>Придумайте тайное слово, которое будете произносить при нарушении границ </a:t>
            </a:r>
          </a:p>
          <a:p>
            <a:r>
              <a:rPr lang="ru-RU" dirty="0"/>
              <a:t>Строго выполняйте договоренности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18904089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28A2A8"/>
      </a:lt2>
      <a:accent1>
        <a:srgbClr val="0CCDCF"/>
      </a:accent1>
      <a:accent2>
        <a:srgbClr val="5BDDEF"/>
      </a:accent2>
      <a:accent3>
        <a:srgbClr val="FFFFFF"/>
      </a:accent3>
      <a:accent4>
        <a:srgbClr val="404040"/>
      </a:accent4>
      <a:accent5>
        <a:srgbClr val="AAE3E4"/>
      </a:accent5>
      <a:accent6>
        <a:srgbClr val="52C8D9"/>
      </a:accent6>
      <a:hlink>
        <a:srgbClr val="7CF6F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1575</TotalTime>
  <Words>358</Words>
  <Application>Microsoft Office PowerPoint</Application>
  <PresentationFormat>Экран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Microsoft Sans Serif</vt:lpstr>
      <vt:lpstr>Monotype Corsiva</vt:lpstr>
      <vt:lpstr>powerpoint-template</vt:lpstr>
      <vt:lpstr> Как общаться с ребенком без конфликтов?  </vt:lpstr>
      <vt:lpstr>Презентация PowerPoint</vt:lpstr>
      <vt:lpstr>Упражнение 2 «Мои истинные желания» </vt:lpstr>
      <vt:lpstr>Упражнение 3. Шестиступенчатая модель переговоров</vt:lpstr>
      <vt:lpstr>Презентация PowerPoint</vt:lpstr>
      <vt:lpstr>Переговоры о несъеденном супе </vt:lpstr>
      <vt:lpstr>Определите ваши границы с ребенком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Выжить с подростком</dc:title>
  <dc:creator>днс</dc:creator>
  <cp:lastModifiedBy>аппвапавпап</cp:lastModifiedBy>
  <cp:revision>90</cp:revision>
  <dcterms:created xsi:type="dcterms:W3CDTF">2019-03-16T11:20:25Z</dcterms:created>
  <dcterms:modified xsi:type="dcterms:W3CDTF">2020-05-16T09:15:54Z</dcterms:modified>
</cp:coreProperties>
</file>