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74" r:id="rId3"/>
    <p:sldId id="257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4DEDE-52FC-461B-AA43-85B0C123152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4EB9-C572-4B82-AF44-A4F4B044B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01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E4EB9-C572-4B82-AF44-A4F4B044B5F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2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8784"/>
            <a:ext cx="7344816" cy="5938410"/>
          </a:xfrm>
        </p:spPr>
      </p:pic>
    </p:spTree>
    <p:extLst>
      <p:ext uri="{BB962C8B-B14F-4D97-AF65-F5344CB8AC3E}">
        <p14:creationId xmlns:p14="http://schemas.microsoft.com/office/powerpoint/2010/main" val="387948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05"/>
    </mc:Choice>
    <mc:Fallback xmlns="">
      <p:transition spd="slow" advTm="4810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текста.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1"/>
            <a:ext cx="7344816" cy="49685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этом тексте частей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Объясните свой ответ.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Составим план текста.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первую часть.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появился на поляне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он вел себя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кого он похож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endParaRPr lang="en-US" sz="36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опорные слова этой части.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1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82"/>
    </mc:Choice>
    <mc:Fallback xmlns="">
      <p:transition spd="slow" advTm="405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текста.</a:t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Прочитайте вторую часть рассказа.</a:t>
            </a:r>
          </a:p>
          <a:p>
            <a:pPr marL="0" indent="0">
              <a:buNone/>
            </a:pPr>
            <a:r>
              <a:rPr lang="ru-RU" sz="3600" dirty="0" smtClean="0"/>
              <a:t>Кого заметил хорёк</a:t>
            </a:r>
            <a:r>
              <a:rPr lang="en-US" sz="3600" dirty="0" smtClean="0"/>
              <a:t>?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Что он сделал</a:t>
            </a:r>
            <a:r>
              <a:rPr lang="en-US" sz="3600" dirty="0" smtClean="0"/>
              <a:t>?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600" dirty="0" smtClean="0"/>
              <a:t>Предложите название этой части.</a:t>
            </a:r>
          </a:p>
          <a:p>
            <a:pPr marL="0" indent="0">
              <a:buNone/>
            </a:pPr>
            <a:r>
              <a:rPr lang="ru-RU" sz="3600" dirty="0" smtClean="0"/>
              <a:t>Назовите опорные слова этой части.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569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55"/>
    </mc:Choice>
    <mc:Fallback xmlns="">
      <p:transition spd="slow" advTm="2715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текста.</a:t>
            </a:r>
            <a:b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859216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третью часть текста.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вела себя тетерка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Перечислите последовательность ее действий.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этот момент самый важный , главный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название этой части.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опорные слова этой части.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64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03"/>
    </mc:Choice>
    <mc:Fallback xmlns="">
      <p:transition spd="slow" advTm="4470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765721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текста.</a:t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73325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четвертую часть рассказа.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 хорёк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конец действия, </a:t>
            </a: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итог.</a:t>
            </a:r>
          </a:p>
          <a:p>
            <a:pPr marL="0" indent="0">
              <a:buNone/>
            </a:pP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Опорная схема:</a:t>
            </a:r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55880" y="2996952"/>
            <a:ext cx="228832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ачало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086848" y="342900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120" y="3918205"/>
            <a:ext cx="2230088" cy="480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азвитие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5165740" y="439821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99896" y="4887415"/>
            <a:ext cx="2216320" cy="485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ульминация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5165740" y="5373217"/>
            <a:ext cx="484632" cy="4466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8025" y="5819871"/>
            <a:ext cx="1440160" cy="352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Итог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33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08"/>
    </mc:Choice>
    <mc:Fallback xmlns="">
      <p:transition spd="slow" advTm="380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077377" cy="91061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языковые средства связи.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8020413" cy="44644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связаны  предложения в тексте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Хорёк – он, зверек,  враг.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Тетерка  - она, за нею, её.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861048"/>
            <a:ext cx="3428302" cy="21426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8"/>
            <a:ext cx="2347493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1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84"/>
    </mc:Choice>
    <mc:Fallback xmlns="">
      <p:transition spd="slow" advTm="1448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720080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ТЕТЕРКА ОТВОДИТ ВРАГА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268760"/>
            <a:ext cx="3596208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Появление хорька на поляне.</a:t>
            </a:r>
          </a:p>
          <a:p>
            <a:pPr marL="0" indent="0">
              <a:buNone/>
            </a:pP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Хорёк  заметил тетерку.</a:t>
            </a:r>
          </a:p>
          <a:p>
            <a:pPr marL="0" indent="0">
              <a:buNone/>
            </a:pP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КУЛЬМИНАЦИЯ: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Хитрость тетерки.</a:t>
            </a:r>
          </a:p>
          <a:p>
            <a:pPr marL="0" indent="0">
              <a:buNone/>
            </a:pPr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орёк убежал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1340768"/>
            <a:ext cx="3668216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Бежал, ловко прыгал.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Припал к земле, пополз быстро.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видала, захлопала,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обежала, за нею, то взлетела, то падала, отводила от птенцов, взлетела и понеслась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Злобно посмотрел, побежал искать добычу.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1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97"/>
    </mc:Choice>
    <mc:Fallback xmlns="">
      <p:transition spd="slow" advTm="1159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03" y="674694"/>
            <a:ext cx="7032781" cy="5274586"/>
          </a:xfrm>
        </p:spPr>
      </p:pic>
    </p:spTree>
    <p:extLst>
      <p:ext uri="{BB962C8B-B14F-4D97-AF65-F5344CB8AC3E}">
        <p14:creationId xmlns:p14="http://schemas.microsoft.com/office/powerpoint/2010/main" val="6779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45"/>
    </mc:Choice>
    <mc:Fallback xmlns="">
      <p:transition spd="slow" advTm="4844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05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33"/>
    </mc:Choice>
    <mc:Fallback xmlns="">
      <p:transition spd="slow" advTm="1393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логопед  ГБОУ Школа № 1598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Дмитриева Ирина Викторовна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96507"/>
            <a:ext cx="6048672" cy="4341386"/>
          </a:xfrm>
        </p:spPr>
      </p:pic>
    </p:spTree>
    <p:extLst>
      <p:ext uri="{BB962C8B-B14F-4D97-AF65-F5344CB8AC3E}">
        <p14:creationId xmlns:p14="http://schemas.microsoft.com/office/powerpoint/2010/main" val="152088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6"/>
    </mc:Choice>
    <mc:Fallback xmlns="">
      <p:transition spd="slow" advTm="792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92696"/>
            <a:ext cx="568863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42"/>
    </mc:Choice>
    <mc:Fallback xmlns="">
      <p:transition spd="slow" advTm="5084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«Кто секреты отгадает,  тот сюрпризы получает»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Пинорожки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Халдува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Сугрохари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Балиранки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Пераченье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Конрафеты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Пастутила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err="1" smtClean="0"/>
              <a:t>Зелкафир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133" y="2348880"/>
            <a:ext cx="4320479" cy="28803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9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03"/>
    </mc:Choice>
    <mc:Fallback xmlns="">
      <p:transition spd="slow" advTm="217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Ло, на,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Е,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Ми, куль, я,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Тог, 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16604"/>
            <a:ext cx="2376264" cy="2083005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283968" y="3789040"/>
            <a:ext cx="4176464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</a:p>
          <a:p>
            <a:pPr marL="342900" indent="-342900" algn="ctr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</a:p>
          <a:p>
            <a:pPr marL="342900" indent="-342900" algn="ctr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  4. Итог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594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25"/>
    </mc:Choice>
    <mc:Fallback xmlns="">
      <p:transition spd="slow" advTm="205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2996952"/>
            <a:ext cx="2880320" cy="3488388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548680"/>
            <a:ext cx="4536504" cy="5256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вот он  начал свой рассказ, 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ползут, а он им – раз!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тут как раз она ползла.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он как даст ему со зла!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им – раз!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ей – раз!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тут как раз  ее он спас.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(А.  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751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70"/>
    </mc:Choice>
    <mc:Fallback xmlns="">
      <p:transition spd="slow" advTm="394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71041"/>
            <a:ext cx="6944320" cy="520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10"/>
    </mc:Choice>
    <mc:Fallback xmlns="">
      <p:transition spd="slow" advTm="2901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965245" cy="86409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Тетерка отводит врага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1"/>
            <a:ext cx="7704856" cy="434908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поляне бежал зверек, похожий на кошку. Он ловко прыгал. Это был хорёк.</a:t>
            </a:r>
          </a:p>
          <a:p>
            <a:pPr marL="0" indent="0">
              <a:buNone/>
            </a:pPr>
            <a:r>
              <a:rPr lang="ru-RU" sz="7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Вдруг хорёк заметил тетерку. Он припал к земле своим гибким телом и пополз быстро.</a:t>
            </a:r>
          </a:p>
          <a:p>
            <a:pPr marL="0" indent="0">
              <a:buNone/>
            </a:pPr>
            <a:r>
              <a:rPr lang="ru-RU" sz="7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Тетерка тоже увидела врага. Она захлопала крыльями и побежала. Хорек бросился за нею. Вот он ее схватит. Но тетерка то взлетала, то падала на землю. Так она отводила хорька от своих птенцов. Но вот тетерка взлетела и легко понеслась над кустами и выше.</a:t>
            </a:r>
          </a:p>
          <a:p>
            <a:pPr marL="0" indent="0">
              <a:buNone/>
            </a:pPr>
            <a:r>
              <a:rPr lang="ru-RU" sz="7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Хорёк злобно посмотрел ей вслед и побежал искать другую добычу.</a:t>
            </a:r>
          </a:p>
          <a:p>
            <a:pPr marL="0" indent="0">
              <a:buNone/>
            </a:pP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(по Г.  </a:t>
            </a:r>
            <a:r>
              <a:rPr lang="ru-RU" sz="7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Скребицкому</a:t>
            </a:r>
            <a:r>
              <a:rPr lang="ru-RU" sz="7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8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47"/>
    </mc:Choice>
    <mc:Fallback xmlns="">
      <p:transition spd="slow" advTm="684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текста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Докажи, что это текст.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тему текста.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основную мысль текста.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заголовок.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тип текста. Докажите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0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57"/>
    </mc:Choice>
    <mc:Fallback xmlns="">
      <p:transition spd="slow" advTm="1995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Физкульминутка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284984"/>
            <a:ext cx="2952328" cy="2952328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1412776"/>
            <a:ext cx="4608512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Бежал, прыгал, заметил, припал, пополз, увидала, захлопала(крыльями), побежала, бросился , то взлетала, то падала, взлетала, легко понеслась, злобно посмотрел, побежал искать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4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78"/>
    </mc:Choice>
    <mc:Fallback xmlns="">
      <p:transition spd="slow" advTm="1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|2.9|2.5|0.8|1.3|1.3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283</TotalTime>
  <Words>520</Words>
  <Application>Microsoft Office PowerPoint</Application>
  <PresentationFormat>Экран (4:3)</PresentationFormat>
  <Paragraphs>87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Кнопка</vt:lpstr>
      <vt:lpstr>Презентация PowerPoint</vt:lpstr>
      <vt:lpstr>Презентация PowerPoint</vt:lpstr>
      <vt:lpstr>Игра «Кто секреты отгадает,  тот сюрпризы получает» </vt:lpstr>
      <vt:lpstr>Презентация PowerPoint</vt:lpstr>
      <vt:lpstr>Презентация PowerPoint</vt:lpstr>
      <vt:lpstr>Презентация PowerPoint</vt:lpstr>
      <vt:lpstr>Тетерка отводит врага</vt:lpstr>
      <vt:lpstr>Анализ текста </vt:lpstr>
      <vt:lpstr>Физкульминутка </vt:lpstr>
      <vt:lpstr> Составление плана текста. </vt:lpstr>
      <vt:lpstr>Составление плана текста. </vt:lpstr>
      <vt:lpstr>Составление плана текста. </vt:lpstr>
      <vt:lpstr>Составление плана текста. </vt:lpstr>
      <vt:lpstr>Назовите языковые средства связи.</vt:lpstr>
      <vt:lpstr>ТЕТЕРКА ОТВОДИТ ВРАГА</vt:lpstr>
      <vt:lpstr>Презентация PowerPoint</vt:lpstr>
      <vt:lpstr>Презентация PowerPoint</vt:lpstr>
      <vt:lpstr>Учитель - логопед  ГБОУ Школа № 1598 Дмитриева Ирина Викторовна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2020-04-21T17:17:46Z</dcterms:created>
  <dcterms:modified xsi:type="dcterms:W3CDTF">2020-05-16T11:24:32Z</dcterms:modified>
</cp:coreProperties>
</file>