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5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80655" y="1688232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«Знакомство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возможностями</a:t>
            </a:r>
          </a:p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компьютерных средств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обучения»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5085184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Лепехина Наталья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НК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82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" descr="https://sun1-22.userapi.com/j-wK7ChwM4EccE2KUyeuRuE-BJXewYf1tnvwfQ/AVrVlVJaHE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980728"/>
            <a:ext cx="885698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Рисунок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9770" y1="77567" x2="49770" y2="77567"/>
                        <a14:foregroundMark x1="50000" y1="84664" x2="50000" y2="84664"/>
                        <a14:foregroundMark x1="49770" y1="9252" x2="49770" y2="92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4437112"/>
            <a:ext cx="2648143" cy="240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80667" y="580526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88640"/>
            <a:ext cx="799288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примеров: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 descr="C:\Users\Пользователь\Desktop\Рисунок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9770" y1="77567" x2="49770" y2="77567"/>
                        <a14:foregroundMark x1="50000" y1="84664" x2="50000" y2="84664"/>
                        <a14:foregroundMark x1="49770" y1="9252" x2="49770" y2="92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83932" y="4437112"/>
            <a:ext cx="2648143" cy="240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Пользователь\Desktop\Рисунок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9770" y1="77567" x2="49770" y2="77567"/>
                        <a14:foregroundMark x1="50000" y1="84664" x2="50000" y2="84664"/>
                        <a14:foregroundMark x1="49770" y1="9252" x2="49770" y2="92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156176" y="4405972"/>
            <a:ext cx="2648143" cy="240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413079" y="580526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85322" y="580526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47" name="Капля 46"/>
          <p:cNvSpPr/>
          <p:nvPr/>
        </p:nvSpPr>
        <p:spPr>
          <a:xfrm rot="159835">
            <a:off x="777148" y="2329274"/>
            <a:ext cx="601100" cy="942250"/>
          </a:xfrm>
          <a:custGeom>
            <a:avLst/>
            <a:gdLst>
              <a:gd name="connsiteX0" fmla="*/ 0 w 705175"/>
              <a:gd name="connsiteY0" fmla="*/ 450050 h 900100"/>
              <a:gd name="connsiteX1" fmla="*/ 352588 w 705175"/>
              <a:gd name="connsiteY1" fmla="*/ 0 h 900100"/>
              <a:gd name="connsiteX2" fmla="*/ 705175 w 705175"/>
              <a:gd name="connsiteY2" fmla="*/ 0 h 900100"/>
              <a:gd name="connsiteX3" fmla="*/ 705175 w 705175"/>
              <a:gd name="connsiteY3" fmla="*/ 450050 h 900100"/>
              <a:gd name="connsiteX4" fmla="*/ 352587 w 705175"/>
              <a:gd name="connsiteY4" fmla="*/ 900100 h 900100"/>
              <a:gd name="connsiteX5" fmla="*/ -1 w 705175"/>
              <a:gd name="connsiteY5" fmla="*/ 450050 h 900100"/>
              <a:gd name="connsiteX6" fmla="*/ 0 w 705175"/>
              <a:gd name="connsiteY6" fmla="*/ 450050 h 900100"/>
              <a:gd name="connsiteX0" fmla="*/ 1 w 705176"/>
              <a:gd name="connsiteY0" fmla="*/ 450050 h 900100"/>
              <a:gd name="connsiteX1" fmla="*/ 254115 w 705176"/>
              <a:gd name="connsiteY1" fmla="*/ 365760 h 900100"/>
              <a:gd name="connsiteX2" fmla="*/ 705176 w 705176"/>
              <a:gd name="connsiteY2" fmla="*/ 0 h 900100"/>
              <a:gd name="connsiteX3" fmla="*/ 705176 w 705176"/>
              <a:gd name="connsiteY3" fmla="*/ 450050 h 900100"/>
              <a:gd name="connsiteX4" fmla="*/ 352588 w 705176"/>
              <a:gd name="connsiteY4" fmla="*/ 900100 h 900100"/>
              <a:gd name="connsiteX5" fmla="*/ 0 w 705176"/>
              <a:gd name="connsiteY5" fmla="*/ 450050 h 900100"/>
              <a:gd name="connsiteX6" fmla="*/ 1 w 705176"/>
              <a:gd name="connsiteY6" fmla="*/ 450050 h 900100"/>
              <a:gd name="connsiteX0" fmla="*/ 1 w 944326"/>
              <a:gd name="connsiteY0" fmla="*/ 450050 h 900100"/>
              <a:gd name="connsiteX1" fmla="*/ 254115 w 944326"/>
              <a:gd name="connsiteY1" fmla="*/ 365760 h 900100"/>
              <a:gd name="connsiteX2" fmla="*/ 705176 w 944326"/>
              <a:gd name="connsiteY2" fmla="*/ 0 h 900100"/>
              <a:gd name="connsiteX3" fmla="*/ 944326 w 944326"/>
              <a:gd name="connsiteY3" fmla="*/ 590727 h 900100"/>
              <a:gd name="connsiteX4" fmla="*/ 352588 w 944326"/>
              <a:gd name="connsiteY4" fmla="*/ 900100 h 900100"/>
              <a:gd name="connsiteX5" fmla="*/ 0 w 944326"/>
              <a:gd name="connsiteY5" fmla="*/ 450050 h 900100"/>
              <a:gd name="connsiteX6" fmla="*/ 1 w 944326"/>
              <a:gd name="connsiteY6" fmla="*/ 450050 h 900100"/>
              <a:gd name="connsiteX0" fmla="*/ 281355 w 944326"/>
              <a:gd name="connsiteY0" fmla="*/ 970554 h 970554"/>
              <a:gd name="connsiteX1" fmla="*/ 254115 w 944326"/>
              <a:gd name="connsiteY1" fmla="*/ 365760 h 970554"/>
              <a:gd name="connsiteX2" fmla="*/ 705176 w 944326"/>
              <a:gd name="connsiteY2" fmla="*/ 0 h 970554"/>
              <a:gd name="connsiteX3" fmla="*/ 944326 w 944326"/>
              <a:gd name="connsiteY3" fmla="*/ 590727 h 970554"/>
              <a:gd name="connsiteX4" fmla="*/ 352588 w 944326"/>
              <a:gd name="connsiteY4" fmla="*/ 900100 h 970554"/>
              <a:gd name="connsiteX5" fmla="*/ 0 w 944326"/>
              <a:gd name="connsiteY5" fmla="*/ 450050 h 970554"/>
              <a:gd name="connsiteX6" fmla="*/ 281355 w 944326"/>
              <a:gd name="connsiteY6" fmla="*/ 970554 h 970554"/>
              <a:gd name="connsiteX0" fmla="*/ 107248 w 770219"/>
              <a:gd name="connsiteY0" fmla="*/ 970554 h 1010655"/>
              <a:gd name="connsiteX1" fmla="*/ 80008 w 770219"/>
              <a:gd name="connsiteY1" fmla="*/ 365760 h 1010655"/>
              <a:gd name="connsiteX2" fmla="*/ 531069 w 770219"/>
              <a:gd name="connsiteY2" fmla="*/ 0 h 1010655"/>
              <a:gd name="connsiteX3" fmla="*/ 770219 w 770219"/>
              <a:gd name="connsiteY3" fmla="*/ 590727 h 1010655"/>
              <a:gd name="connsiteX4" fmla="*/ 178481 w 770219"/>
              <a:gd name="connsiteY4" fmla="*/ 900100 h 1010655"/>
              <a:gd name="connsiteX5" fmla="*/ 50976 w 770219"/>
              <a:gd name="connsiteY5" fmla="*/ 900216 h 1010655"/>
              <a:gd name="connsiteX6" fmla="*/ 107248 w 770219"/>
              <a:gd name="connsiteY6" fmla="*/ 970554 h 1010655"/>
              <a:gd name="connsiteX0" fmla="*/ 107248 w 770219"/>
              <a:gd name="connsiteY0" fmla="*/ 970554 h 1139299"/>
              <a:gd name="connsiteX1" fmla="*/ 80008 w 770219"/>
              <a:gd name="connsiteY1" fmla="*/ 365760 h 1139299"/>
              <a:gd name="connsiteX2" fmla="*/ 531069 w 770219"/>
              <a:gd name="connsiteY2" fmla="*/ 0 h 1139299"/>
              <a:gd name="connsiteX3" fmla="*/ 770219 w 770219"/>
              <a:gd name="connsiteY3" fmla="*/ 590727 h 1139299"/>
              <a:gd name="connsiteX4" fmla="*/ 502038 w 770219"/>
              <a:gd name="connsiteY4" fmla="*/ 1139251 h 1139299"/>
              <a:gd name="connsiteX5" fmla="*/ 50976 w 770219"/>
              <a:gd name="connsiteY5" fmla="*/ 900216 h 1139299"/>
              <a:gd name="connsiteX6" fmla="*/ 107248 w 770219"/>
              <a:gd name="connsiteY6" fmla="*/ 970554 h 1139299"/>
              <a:gd name="connsiteX0" fmla="*/ 107248 w 770219"/>
              <a:gd name="connsiteY0" fmla="*/ 970554 h 1143718"/>
              <a:gd name="connsiteX1" fmla="*/ 80008 w 770219"/>
              <a:gd name="connsiteY1" fmla="*/ 365760 h 1143718"/>
              <a:gd name="connsiteX2" fmla="*/ 531069 w 770219"/>
              <a:gd name="connsiteY2" fmla="*/ 0 h 1143718"/>
              <a:gd name="connsiteX3" fmla="*/ 770219 w 770219"/>
              <a:gd name="connsiteY3" fmla="*/ 590727 h 1143718"/>
              <a:gd name="connsiteX4" fmla="*/ 502038 w 770219"/>
              <a:gd name="connsiteY4" fmla="*/ 1139251 h 1143718"/>
              <a:gd name="connsiteX5" fmla="*/ 8772 w 770219"/>
              <a:gd name="connsiteY5" fmla="*/ 942419 h 1143718"/>
              <a:gd name="connsiteX6" fmla="*/ 107248 w 770219"/>
              <a:gd name="connsiteY6" fmla="*/ 970554 h 1143718"/>
              <a:gd name="connsiteX0" fmla="*/ 3207 w 849058"/>
              <a:gd name="connsiteY0" fmla="*/ 914284 h 1143718"/>
              <a:gd name="connsiteX1" fmla="*/ 158847 w 849058"/>
              <a:gd name="connsiteY1" fmla="*/ 365760 h 1143718"/>
              <a:gd name="connsiteX2" fmla="*/ 609908 w 849058"/>
              <a:gd name="connsiteY2" fmla="*/ 0 h 1143718"/>
              <a:gd name="connsiteX3" fmla="*/ 849058 w 849058"/>
              <a:gd name="connsiteY3" fmla="*/ 590727 h 1143718"/>
              <a:gd name="connsiteX4" fmla="*/ 580877 w 849058"/>
              <a:gd name="connsiteY4" fmla="*/ 1139251 h 1143718"/>
              <a:gd name="connsiteX5" fmla="*/ 87611 w 849058"/>
              <a:gd name="connsiteY5" fmla="*/ 942419 h 1143718"/>
              <a:gd name="connsiteX6" fmla="*/ 3207 w 849058"/>
              <a:gd name="connsiteY6" fmla="*/ 914284 h 1143718"/>
              <a:gd name="connsiteX0" fmla="*/ 6630 w 838413"/>
              <a:gd name="connsiteY0" fmla="*/ 1083097 h 1143718"/>
              <a:gd name="connsiteX1" fmla="*/ 148202 w 838413"/>
              <a:gd name="connsiteY1" fmla="*/ 365760 h 1143718"/>
              <a:gd name="connsiteX2" fmla="*/ 599263 w 838413"/>
              <a:gd name="connsiteY2" fmla="*/ 0 h 1143718"/>
              <a:gd name="connsiteX3" fmla="*/ 838413 w 838413"/>
              <a:gd name="connsiteY3" fmla="*/ 590727 h 1143718"/>
              <a:gd name="connsiteX4" fmla="*/ 570232 w 838413"/>
              <a:gd name="connsiteY4" fmla="*/ 1139251 h 1143718"/>
              <a:gd name="connsiteX5" fmla="*/ 76966 w 838413"/>
              <a:gd name="connsiteY5" fmla="*/ 942419 h 1143718"/>
              <a:gd name="connsiteX6" fmla="*/ 6630 w 838413"/>
              <a:gd name="connsiteY6" fmla="*/ 1083097 h 1143718"/>
              <a:gd name="connsiteX0" fmla="*/ 6630 w 838413"/>
              <a:gd name="connsiteY0" fmla="*/ 1083097 h 1282042"/>
              <a:gd name="connsiteX1" fmla="*/ 148202 w 838413"/>
              <a:gd name="connsiteY1" fmla="*/ 365760 h 1282042"/>
              <a:gd name="connsiteX2" fmla="*/ 599263 w 838413"/>
              <a:gd name="connsiteY2" fmla="*/ 0 h 1282042"/>
              <a:gd name="connsiteX3" fmla="*/ 838413 w 838413"/>
              <a:gd name="connsiteY3" fmla="*/ 590727 h 1282042"/>
              <a:gd name="connsiteX4" fmla="*/ 570232 w 838413"/>
              <a:gd name="connsiteY4" fmla="*/ 1139251 h 1282042"/>
              <a:gd name="connsiteX5" fmla="*/ 175440 w 838413"/>
              <a:gd name="connsiteY5" fmla="*/ 1181570 h 1282042"/>
              <a:gd name="connsiteX6" fmla="*/ 6630 w 838413"/>
              <a:gd name="connsiteY6" fmla="*/ 1083097 h 1282042"/>
              <a:gd name="connsiteX0" fmla="*/ 0 w 831783"/>
              <a:gd name="connsiteY0" fmla="*/ 1083097 h 1282042"/>
              <a:gd name="connsiteX1" fmla="*/ 254114 w 831783"/>
              <a:gd name="connsiteY1" fmla="*/ 604911 h 1282042"/>
              <a:gd name="connsiteX2" fmla="*/ 592633 w 831783"/>
              <a:gd name="connsiteY2" fmla="*/ 0 h 1282042"/>
              <a:gd name="connsiteX3" fmla="*/ 831783 w 831783"/>
              <a:gd name="connsiteY3" fmla="*/ 590727 h 1282042"/>
              <a:gd name="connsiteX4" fmla="*/ 563602 w 831783"/>
              <a:gd name="connsiteY4" fmla="*/ 1139251 h 1282042"/>
              <a:gd name="connsiteX5" fmla="*/ 168810 w 831783"/>
              <a:gd name="connsiteY5" fmla="*/ 1181570 h 1282042"/>
              <a:gd name="connsiteX6" fmla="*/ 0 w 831783"/>
              <a:gd name="connsiteY6" fmla="*/ 1083097 h 1282042"/>
              <a:gd name="connsiteX0" fmla="*/ 0 w 735194"/>
              <a:gd name="connsiteY0" fmla="*/ 1083097 h 1282042"/>
              <a:gd name="connsiteX1" fmla="*/ 254114 w 735194"/>
              <a:gd name="connsiteY1" fmla="*/ 60491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735194"/>
              <a:gd name="connsiteY0" fmla="*/ 1083097 h 1282042"/>
              <a:gd name="connsiteX1" fmla="*/ 363842 w 735194"/>
              <a:gd name="connsiteY1" fmla="*/ 66587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858539"/>
              <a:gd name="connsiteY0" fmla="*/ 1083097 h 1284735"/>
              <a:gd name="connsiteX1" fmla="*/ 363842 w 858539"/>
              <a:gd name="connsiteY1" fmla="*/ 665871 h 1284735"/>
              <a:gd name="connsiteX2" fmla="*/ 592633 w 858539"/>
              <a:gd name="connsiteY2" fmla="*/ 0 h 1284735"/>
              <a:gd name="connsiteX3" fmla="*/ 734247 w 858539"/>
              <a:gd name="connsiteY3" fmla="*/ 444423 h 1284735"/>
              <a:gd name="connsiteX4" fmla="*/ 783058 w 858539"/>
              <a:gd name="connsiteY4" fmla="*/ 1151443 h 1284735"/>
              <a:gd name="connsiteX5" fmla="*/ 168810 w 858539"/>
              <a:gd name="connsiteY5" fmla="*/ 1181570 h 1284735"/>
              <a:gd name="connsiteX6" fmla="*/ 0 w 858539"/>
              <a:gd name="connsiteY6" fmla="*/ 1083097 h 1284735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734247 w 971507"/>
              <a:gd name="connsiteY3" fmla="*/ 44442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51650 w 971507"/>
              <a:gd name="connsiteY1" fmla="*/ 653679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94754"/>
              <a:gd name="connsiteX1" fmla="*/ 351650 w 971507"/>
              <a:gd name="connsiteY1" fmla="*/ 653679 h 1394754"/>
              <a:gd name="connsiteX2" fmla="*/ 592633 w 971507"/>
              <a:gd name="connsiteY2" fmla="*/ 0 h 1394754"/>
              <a:gd name="connsiteX3" fmla="*/ 831783 w 971507"/>
              <a:gd name="connsiteY3" fmla="*/ 505383 h 1394754"/>
              <a:gd name="connsiteX4" fmla="*/ 971010 w 971507"/>
              <a:gd name="connsiteY4" fmla="*/ 784071 h 1394754"/>
              <a:gd name="connsiteX5" fmla="*/ 783058 w 971507"/>
              <a:gd name="connsiteY5" fmla="*/ 1151443 h 1394754"/>
              <a:gd name="connsiteX6" fmla="*/ 583338 w 971507"/>
              <a:gd name="connsiteY6" fmla="*/ 1303490 h 1394754"/>
              <a:gd name="connsiteX7" fmla="*/ 0 w 971507"/>
              <a:gd name="connsiteY7" fmla="*/ 1083097 h 1394754"/>
              <a:gd name="connsiteX0" fmla="*/ 0 w 1042831"/>
              <a:gd name="connsiteY0" fmla="*/ 1083097 h 1406731"/>
              <a:gd name="connsiteX1" fmla="*/ 351650 w 1042831"/>
              <a:gd name="connsiteY1" fmla="*/ 653679 h 1406731"/>
              <a:gd name="connsiteX2" fmla="*/ 592633 w 1042831"/>
              <a:gd name="connsiteY2" fmla="*/ 0 h 1406731"/>
              <a:gd name="connsiteX3" fmla="*/ 831783 w 1042831"/>
              <a:gd name="connsiteY3" fmla="*/ 505383 h 1406731"/>
              <a:gd name="connsiteX4" fmla="*/ 971010 w 1042831"/>
              <a:gd name="connsiteY4" fmla="*/ 784071 h 1406731"/>
              <a:gd name="connsiteX5" fmla="*/ 1002514 w 1042831"/>
              <a:gd name="connsiteY5" fmla="*/ 1212403 h 1406731"/>
              <a:gd name="connsiteX6" fmla="*/ 583338 w 1042831"/>
              <a:gd name="connsiteY6" fmla="*/ 1303490 h 1406731"/>
              <a:gd name="connsiteX7" fmla="*/ 0 w 1042831"/>
              <a:gd name="connsiteY7" fmla="*/ 1083097 h 1406731"/>
              <a:gd name="connsiteX0" fmla="*/ 0 w 1042831"/>
              <a:gd name="connsiteY0" fmla="*/ 1083097 h 1344774"/>
              <a:gd name="connsiteX1" fmla="*/ 351650 w 1042831"/>
              <a:gd name="connsiteY1" fmla="*/ 653679 h 1344774"/>
              <a:gd name="connsiteX2" fmla="*/ 592633 w 1042831"/>
              <a:gd name="connsiteY2" fmla="*/ 0 h 1344774"/>
              <a:gd name="connsiteX3" fmla="*/ 831783 w 1042831"/>
              <a:gd name="connsiteY3" fmla="*/ 505383 h 1344774"/>
              <a:gd name="connsiteX4" fmla="*/ 971010 w 1042831"/>
              <a:gd name="connsiteY4" fmla="*/ 784071 h 1344774"/>
              <a:gd name="connsiteX5" fmla="*/ 1002514 w 1042831"/>
              <a:gd name="connsiteY5" fmla="*/ 1212403 h 1344774"/>
              <a:gd name="connsiteX6" fmla="*/ 583338 w 1042831"/>
              <a:gd name="connsiteY6" fmla="*/ 1303490 h 1344774"/>
              <a:gd name="connsiteX7" fmla="*/ 202914 w 1042831"/>
              <a:gd name="connsiteY7" fmla="*/ 1332710 h 1344774"/>
              <a:gd name="connsiteX8" fmla="*/ 0 w 1042831"/>
              <a:gd name="connsiteY8" fmla="*/ 1083097 h 1344774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592633 w 1042831"/>
              <a:gd name="connsiteY2" fmla="*/ 0 h 1413766"/>
              <a:gd name="connsiteX3" fmla="*/ 831783 w 1042831"/>
              <a:gd name="connsiteY3" fmla="*/ 505383 h 1413766"/>
              <a:gd name="connsiteX4" fmla="*/ 971010 w 1042831"/>
              <a:gd name="connsiteY4" fmla="*/ 784071 h 1413766"/>
              <a:gd name="connsiteX5" fmla="*/ 1002514 w 1042831"/>
              <a:gd name="connsiteY5" fmla="*/ 1212403 h 1413766"/>
              <a:gd name="connsiteX6" fmla="*/ 583338 w 1042831"/>
              <a:gd name="connsiteY6" fmla="*/ 1413218 h 1413766"/>
              <a:gd name="connsiteX7" fmla="*/ 202914 w 1042831"/>
              <a:gd name="connsiteY7" fmla="*/ 1332710 h 1413766"/>
              <a:gd name="connsiteX8" fmla="*/ 0 w 1042831"/>
              <a:gd name="connsiteY8" fmla="*/ 1083097 h 1413766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410178 w 1042831"/>
              <a:gd name="connsiteY2" fmla="*/ 491462 h 1413766"/>
              <a:gd name="connsiteX3" fmla="*/ 592633 w 1042831"/>
              <a:gd name="connsiteY3" fmla="*/ 0 h 1413766"/>
              <a:gd name="connsiteX4" fmla="*/ 831783 w 1042831"/>
              <a:gd name="connsiteY4" fmla="*/ 505383 h 1413766"/>
              <a:gd name="connsiteX5" fmla="*/ 971010 w 1042831"/>
              <a:gd name="connsiteY5" fmla="*/ 784071 h 1413766"/>
              <a:gd name="connsiteX6" fmla="*/ 1002514 w 1042831"/>
              <a:gd name="connsiteY6" fmla="*/ 1212403 h 1413766"/>
              <a:gd name="connsiteX7" fmla="*/ 583338 w 1042831"/>
              <a:gd name="connsiteY7" fmla="*/ 1413218 h 1413766"/>
              <a:gd name="connsiteX8" fmla="*/ 202914 w 1042831"/>
              <a:gd name="connsiteY8" fmla="*/ 1332710 h 1413766"/>
              <a:gd name="connsiteX9" fmla="*/ 0 w 1042831"/>
              <a:gd name="connsiteY9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51691 w 1042872"/>
              <a:gd name="connsiteY2" fmla="*/ 653679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02923 w 1042872"/>
              <a:gd name="connsiteY2" fmla="*/ 702447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3081"/>
              <a:gd name="connsiteY0" fmla="*/ 1083097 h 1413766"/>
              <a:gd name="connsiteX1" fmla="*/ 129803 w 1043081"/>
              <a:gd name="connsiteY1" fmla="*/ 820646 h 1413766"/>
              <a:gd name="connsiteX2" fmla="*/ 302923 w 1043081"/>
              <a:gd name="connsiteY2" fmla="*/ 702447 h 1413766"/>
              <a:gd name="connsiteX3" fmla="*/ 410219 w 1043081"/>
              <a:gd name="connsiteY3" fmla="*/ 491462 h 1413766"/>
              <a:gd name="connsiteX4" fmla="*/ 592674 w 1043081"/>
              <a:gd name="connsiteY4" fmla="*/ 0 h 1413766"/>
              <a:gd name="connsiteX5" fmla="*/ 831824 w 1043081"/>
              <a:gd name="connsiteY5" fmla="*/ 505383 h 1413766"/>
              <a:gd name="connsiteX6" fmla="*/ 1007627 w 1043081"/>
              <a:gd name="connsiteY6" fmla="*/ 796262 h 1413766"/>
              <a:gd name="connsiteX7" fmla="*/ 971051 w 1043081"/>
              <a:gd name="connsiteY7" fmla="*/ 784071 h 1413766"/>
              <a:gd name="connsiteX8" fmla="*/ 1002555 w 1043081"/>
              <a:gd name="connsiteY8" fmla="*/ 1212403 h 1413766"/>
              <a:gd name="connsiteX9" fmla="*/ 583379 w 1043081"/>
              <a:gd name="connsiteY9" fmla="*/ 1413218 h 1413766"/>
              <a:gd name="connsiteX10" fmla="*/ 202955 w 1043081"/>
              <a:gd name="connsiteY10" fmla="*/ 1332710 h 1413766"/>
              <a:gd name="connsiteX11" fmla="*/ 41 w 1043081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1007627 w 1142928"/>
              <a:gd name="connsiteY6" fmla="*/ 796262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400459 w 1142928"/>
              <a:gd name="connsiteY2" fmla="*/ 592719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14 w 1142901"/>
              <a:gd name="connsiteY0" fmla="*/ 1083097 h 1413766"/>
              <a:gd name="connsiteX1" fmla="*/ 288272 w 1142901"/>
              <a:gd name="connsiteY1" fmla="*/ 808454 h 1413766"/>
              <a:gd name="connsiteX2" fmla="*/ 400432 w 1142901"/>
              <a:gd name="connsiteY2" fmla="*/ 592719 h 1413766"/>
              <a:gd name="connsiteX3" fmla="*/ 471152 w 1142901"/>
              <a:gd name="connsiteY3" fmla="*/ 393926 h 1413766"/>
              <a:gd name="connsiteX4" fmla="*/ 592647 w 1142901"/>
              <a:gd name="connsiteY4" fmla="*/ 0 h 1413766"/>
              <a:gd name="connsiteX5" fmla="*/ 770837 w 1142901"/>
              <a:gd name="connsiteY5" fmla="*/ 468807 h 1413766"/>
              <a:gd name="connsiteX6" fmla="*/ 934448 w 1142901"/>
              <a:gd name="connsiteY6" fmla="*/ 686534 h 1413766"/>
              <a:gd name="connsiteX7" fmla="*/ 1141712 w 1142901"/>
              <a:gd name="connsiteY7" fmla="*/ 881607 h 1413766"/>
              <a:gd name="connsiteX8" fmla="*/ 1002528 w 1142901"/>
              <a:gd name="connsiteY8" fmla="*/ 1212403 h 1413766"/>
              <a:gd name="connsiteX9" fmla="*/ 583352 w 1142901"/>
              <a:gd name="connsiteY9" fmla="*/ 1413218 h 1413766"/>
              <a:gd name="connsiteX10" fmla="*/ 202928 w 1142901"/>
              <a:gd name="connsiteY10" fmla="*/ 1332710 h 1413766"/>
              <a:gd name="connsiteX11" fmla="*/ 14 w 1142901"/>
              <a:gd name="connsiteY11" fmla="*/ 1083097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138462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138462 w 939973"/>
              <a:gd name="connsiteY11" fmla="*/ 1070905 h 1413766"/>
              <a:gd name="connsiteX0" fmla="*/ 75424 w 876935"/>
              <a:gd name="connsiteY0" fmla="*/ 1070905 h 1413766"/>
              <a:gd name="connsiteX1" fmla="*/ 10114 w 876935"/>
              <a:gd name="connsiteY1" fmla="*/ 808454 h 1413766"/>
              <a:gd name="connsiteX2" fmla="*/ 134466 w 876935"/>
              <a:gd name="connsiteY2" fmla="*/ 592719 h 1413766"/>
              <a:gd name="connsiteX3" fmla="*/ 205186 w 876935"/>
              <a:gd name="connsiteY3" fmla="*/ 393926 h 1413766"/>
              <a:gd name="connsiteX4" fmla="*/ 326681 w 876935"/>
              <a:gd name="connsiteY4" fmla="*/ 0 h 1413766"/>
              <a:gd name="connsiteX5" fmla="*/ 504871 w 876935"/>
              <a:gd name="connsiteY5" fmla="*/ 468807 h 1413766"/>
              <a:gd name="connsiteX6" fmla="*/ 668482 w 876935"/>
              <a:gd name="connsiteY6" fmla="*/ 686534 h 1413766"/>
              <a:gd name="connsiteX7" fmla="*/ 875746 w 876935"/>
              <a:gd name="connsiteY7" fmla="*/ 881607 h 1413766"/>
              <a:gd name="connsiteX8" fmla="*/ 736562 w 876935"/>
              <a:gd name="connsiteY8" fmla="*/ 1212403 h 1413766"/>
              <a:gd name="connsiteX9" fmla="*/ 317386 w 876935"/>
              <a:gd name="connsiteY9" fmla="*/ 1413218 h 1413766"/>
              <a:gd name="connsiteX10" fmla="*/ 205186 w 876935"/>
              <a:gd name="connsiteY10" fmla="*/ 1186406 h 1413766"/>
              <a:gd name="connsiteX11" fmla="*/ 75424 w 876935"/>
              <a:gd name="connsiteY11" fmla="*/ 1070905 h 1413766"/>
              <a:gd name="connsiteX0" fmla="*/ 75424 w 876935"/>
              <a:gd name="connsiteY0" fmla="*/ 1070905 h 1238896"/>
              <a:gd name="connsiteX1" fmla="*/ 10114 w 876935"/>
              <a:gd name="connsiteY1" fmla="*/ 808454 h 1238896"/>
              <a:gd name="connsiteX2" fmla="*/ 134466 w 876935"/>
              <a:gd name="connsiteY2" fmla="*/ 592719 h 1238896"/>
              <a:gd name="connsiteX3" fmla="*/ 205186 w 876935"/>
              <a:gd name="connsiteY3" fmla="*/ 393926 h 1238896"/>
              <a:gd name="connsiteX4" fmla="*/ 326681 w 876935"/>
              <a:gd name="connsiteY4" fmla="*/ 0 h 1238896"/>
              <a:gd name="connsiteX5" fmla="*/ 504871 w 876935"/>
              <a:gd name="connsiteY5" fmla="*/ 468807 h 1238896"/>
              <a:gd name="connsiteX6" fmla="*/ 668482 w 876935"/>
              <a:gd name="connsiteY6" fmla="*/ 686534 h 1238896"/>
              <a:gd name="connsiteX7" fmla="*/ 875746 w 876935"/>
              <a:gd name="connsiteY7" fmla="*/ 881607 h 1238896"/>
              <a:gd name="connsiteX8" fmla="*/ 736562 w 876935"/>
              <a:gd name="connsiteY8" fmla="*/ 1212403 h 1238896"/>
              <a:gd name="connsiteX9" fmla="*/ 390538 w 876935"/>
              <a:gd name="connsiteY9" fmla="*/ 1181570 h 1238896"/>
              <a:gd name="connsiteX10" fmla="*/ 205186 w 876935"/>
              <a:gd name="connsiteY10" fmla="*/ 1186406 h 1238896"/>
              <a:gd name="connsiteX11" fmla="*/ 75424 w 876935"/>
              <a:gd name="connsiteY11" fmla="*/ 1070905 h 1238896"/>
              <a:gd name="connsiteX0" fmla="*/ 75424 w 876384"/>
              <a:gd name="connsiteY0" fmla="*/ 1070905 h 1200656"/>
              <a:gd name="connsiteX1" fmla="*/ 10114 w 876384"/>
              <a:gd name="connsiteY1" fmla="*/ 808454 h 1200656"/>
              <a:gd name="connsiteX2" fmla="*/ 134466 w 876384"/>
              <a:gd name="connsiteY2" fmla="*/ 592719 h 1200656"/>
              <a:gd name="connsiteX3" fmla="*/ 205186 w 876384"/>
              <a:gd name="connsiteY3" fmla="*/ 393926 h 1200656"/>
              <a:gd name="connsiteX4" fmla="*/ 326681 w 876384"/>
              <a:gd name="connsiteY4" fmla="*/ 0 h 1200656"/>
              <a:gd name="connsiteX5" fmla="*/ 504871 w 876384"/>
              <a:gd name="connsiteY5" fmla="*/ 468807 h 1200656"/>
              <a:gd name="connsiteX6" fmla="*/ 668482 w 876384"/>
              <a:gd name="connsiteY6" fmla="*/ 686534 h 1200656"/>
              <a:gd name="connsiteX7" fmla="*/ 875746 w 876384"/>
              <a:gd name="connsiteY7" fmla="*/ 881607 h 1200656"/>
              <a:gd name="connsiteX8" fmla="*/ 687794 w 876384"/>
              <a:gd name="connsiteY8" fmla="*/ 1029523 h 1200656"/>
              <a:gd name="connsiteX9" fmla="*/ 390538 w 876384"/>
              <a:gd name="connsiteY9" fmla="*/ 1181570 h 1200656"/>
              <a:gd name="connsiteX10" fmla="*/ 205186 w 876384"/>
              <a:gd name="connsiteY10" fmla="*/ 1186406 h 1200656"/>
              <a:gd name="connsiteX11" fmla="*/ 75424 w 876384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68482 w 730933"/>
              <a:gd name="connsiteY6" fmla="*/ 68653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36010 w 691519"/>
              <a:gd name="connsiteY0" fmla="*/ 1070905 h 1200656"/>
              <a:gd name="connsiteX1" fmla="*/ 12129 w 691519"/>
              <a:gd name="connsiteY1" fmla="*/ 817332 h 1200656"/>
              <a:gd name="connsiteX2" fmla="*/ 103929 w 691519"/>
              <a:gd name="connsiteY2" fmla="*/ 604555 h 1200656"/>
              <a:gd name="connsiteX3" fmla="*/ 165772 w 691519"/>
              <a:gd name="connsiteY3" fmla="*/ 393926 h 1200656"/>
              <a:gd name="connsiteX4" fmla="*/ 287267 w 691519"/>
              <a:gd name="connsiteY4" fmla="*/ 0 h 1200656"/>
              <a:gd name="connsiteX5" fmla="*/ 424028 w 691519"/>
              <a:gd name="connsiteY5" fmla="*/ 421459 h 1200656"/>
              <a:gd name="connsiteX6" fmla="*/ 580300 w 691519"/>
              <a:gd name="connsiteY6" fmla="*/ 747494 h 1200656"/>
              <a:gd name="connsiteX7" fmla="*/ 629068 w 691519"/>
              <a:gd name="connsiteY7" fmla="*/ 857223 h 1200656"/>
              <a:gd name="connsiteX8" fmla="*/ 648380 w 691519"/>
              <a:gd name="connsiteY8" fmla="*/ 1029523 h 1200656"/>
              <a:gd name="connsiteX9" fmla="*/ 351124 w 691519"/>
              <a:gd name="connsiteY9" fmla="*/ 1181570 h 1200656"/>
              <a:gd name="connsiteX10" fmla="*/ 165772 w 691519"/>
              <a:gd name="connsiteY10" fmla="*/ 1186406 h 1200656"/>
              <a:gd name="connsiteX11" fmla="*/ 36010 w 691519"/>
              <a:gd name="connsiteY11" fmla="*/ 1070905 h 1200656"/>
              <a:gd name="connsiteX0" fmla="*/ 23881 w 679390"/>
              <a:gd name="connsiteY0" fmla="*/ 1070905 h 1200656"/>
              <a:gd name="connsiteX1" fmla="*/ 0 w 679390"/>
              <a:gd name="connsiteY1" fmla="*/ 817332 h 1200656"/>
              <a:gd name="connsiteX2" fmla="*/ 91800 w 679390"/>
              <a:gd name="connsiteY2" fmla="*/ 604555 h 1200656"/>
              <a:gd name="connsiteX3" fmla="*/ 153643 w 679390"/>
              <a:gd name="connsiteY3" fmla="*/ 393926 h 1200656"/>
              <a:gd name="connsiteX4" fmla="*/ 275138 w 679390"/>
              <a:gd name="connsiteY4" fmla="*/ 0 h 1200656"/>
              <a:gd name="connsiteX5" fmla="*/ 411899 w 679390"/>
              <a:gd name="connsiteY5" fmla="*/ 421459 h 1200656"/>
              <a:gd name="connsiteX6" fmla="*/ 568171 w 679390"/>
              <a:gd name="connsiteY6" fmla="*/ 747494 h 1200656"/>
              <a:gd name="connsiteX7" fmla="*/ 616939 w 679390"/>
              <a:gd name="connsiteY7" fmla="*/ 857223 h 1200656"/>
              <a:gd name="connsiteX8" fmla="*/ 636251 w 679390"/>
              <a:gd name="connsiteY8" fmla="*/ 1029523 h 1200656"/>
              <a:gd name="connsiteX9" fmla="*/ 338995 w 679390"/>
              <a:gd name="connsiteY9" fmla="*/ 1181570 h 1200656"/>
              <a:gd name="connsiteX10" fmla="*/ 153643 w 679390"/>
              <a:gd name="connsiteY10" fmla="*/ 1186406 h 1200656"/>
              <a:gd name="connsiteX11" fmla="*/ 23881 w 679390"/>
              <a:gd name="connsiteY11" fmla="*/ 1070905 h 1200656"/>
              <a:gd name="connsiteX0" fmla="*/ 29800 w 685309"/>
              <a:gd name="connsiteY0" fmla="*/ 1070905 h 1200656"/>
              <a:gd name="connsiteX1" fmla="*/ 0 w 685309"/>
              <a:gd name="connsiteY1" fmla="*/ 823251 h 1200656"/>
              <a:gd name="connsiteX2" fmla="*/ 97719 w 685309"/>
              <a:gd name="connsiteY2" fmla="*/ 604555 h 1200656"/>
              <a:gd name="connsiteX3" fmla="*/ 159562 w 685309"/>
              <a:gd name="connsiteY3" fmla="*/ 393926 h 1200656"/>
              <a:gd name="connsiteX4" fmla="*/ 281057 w 685309"/>
              <a:gd name="connsiteY4" fmla="*/ 0 h 1200656"/>
              <a:gd name="connsiteX5" fmla="*/ 417818 w 685309"/>
              <a:gd name="connsiteY5" fmla="*/ 421459 h 1200656"/>
              <a:gd name="connsiteX6" fmla="*/ 574090 w 685309"/>
              <a:gd name="connsiteY6" fmla="*/ 747494 h 1200656"/>
              <a:gd name="connsiteX7" fmla="*/ 622858 w 685309"/>
              <a:gd name="connsiteY7" fmla="*/ 857223 h 1200656"/>
              <a:gd name="connsiteX8" fmla="*/ 642170 w 685309"/>
              <a:gd name="connsiteY8" fmla="*/ 1029523 h 1200656"/>
              <a:gd name="connsiteX9" fmla="*/ 344914 w 685309"/>
              <a:gd name="connsiteY9" fmla="*/ 1181570 h 1200656"/>
              <a:gd name="connsiteX10" fmla="*/ 159562 w 685309"/>
              <a:gd name="connsiteY10" fmla="*/ 1186406 h 1200656"/>
              <a:gd name="connsiteX11" fmla="*/ 29800 w 685309"/>
              <a:gd name="connsiteY11" fmla="*/ 1070905 h 1200656"/>
              <a:gd name="connsiteX0" fmla="*/ 29804 w 685313"/>
              <a:gd name="connsiteY0" fmla="*/ 1070905 h 1200656"/>
              <a:gd name="connsiteX1" fmla="*/ 4 w 685313"/>
              <a:gd name="connsiteY1" fmla="*/ 823251 h 1200656"/>
              <a:gd name="connsiteX2" fmla="*/ 97723 w 685313"/>
              <a:gd name="connsiteY2" fmla="*/ 604555 h 1200656"/>
              <a:gd name="connsiteX3" fmla="*/ 159566 w 685313"/>
              <a:gd name="connsiteY3" fmla="*/ 393926 h 1200656"/>
              <a:gd name="connsiteX4" fmla="*/ 281061 w 685313"/>
              <a:gd name="connsiteY4" fmla="*/ 0 h 1200656"/>
              <a:gd name="connsiteX5" fmla="*/ 417822 w 685313"/>
              <a:gd name="connsiteY5" fmla="*/ 421459 h 1200656"/>
              <a:gd name="connsiteX6" fmla="*/ 574094 w 685313"/>
              <a:gd name="connsiteY6" fmla="*/ 747494 h 1200656"/>
              <a:gd name="connsiteX7" fmla="*/ 622862 w 685313"/>
              <a:gd name="connsiteY7" fmla="*/ 857223 h 1200656"/>
              <a:gd name="connsiteX8" fmla="*/ 642174 w 685313"/>
              <a:gd name="connsiteY8" fmla="*/ 1029523 h 1200656"/>
              <a:gd name="connsiteX9" fmla="*/ 344918 w 685313"/>
              <a:gd name="connsiteY9" fmla="*/ 1181570 h 1200656"/>
              <a:gd name="connsiteX10" fmla="*/ 159566 w 685313"/>
              <a:gd name="connsiteY10" fmla="*/ 1186406 h 1200656"/>
              <a:gd name="connsiteX11" fmla="*/ 29804 w 685313"/>
              <a:gd name="connsiteY11" fmla="*/ 1070905 h 1200656"/>
              <a:gd name="connsiteX0" fmla="*/ 34167 w 689676"/>
              <a:gd name="connsiteY0" fmla="*/ 1070905 h 1200656"/>
              <a:gd name="connsiteX1" fmla="*/ 4367 w 689676"/>
              <a:gd name="connsiteY1" fmla="*/ 823251 h 1200656"/>
              <a:gd name="connsiteX2" fmla="*/ 102086 w 689676"/>
              <a:gd name="connsiteY2" fmla="*/ 604555 h 1200656"/>
              <a:gd name="connsiteX3" fmla="*/ 163929 w 689676"/>
              <a:gd name="connsiteY3" fmla="*/ 393926 h 1200656"/>
              <a:gd name="connsiteX4" fmla="*/ 285424 w 689676"/>
              <a:gd name="connsiteY4" fmla="*/ 0 h 1200656"/>
              <a:gd name="connsiteX5" fmla="*/ 422185 w 689676"/>
              <a:gd name="connsiteY5" fmla="*/ 421459 h 1200656"/>
              <a:gd name="connsiteX6" fmla="*/ 578457 w 689676"/>
              <a:gd name="connsiteY6" fmla="*/ 747494 h 1200656"/>
              <a:gd name="connsiteX7" fmla="*/ 627225 w 689676"/>
              <a:gd name="connsiteY7" fmla="*/ 857223 h 1200656"/>
              <a:gd name="connsiteX8" fmla="*/ 646537 w 689676"/>
              <a:gd name="connsiteY8" fmla="*/ 1029523 h 1200656"/>
              <a:gd name="connsiteX9" fmla="*/ 349281 w 689676"/>
              <a:gd name="connsiteY9" fmla="*/ 1181570 h 1200656"/>
              <a:gd name="connsiteX10" fmla="*/ 163929 w 689676"/>
              <a:gd name="connsiteY10" fmla="*/ 1186406 h 1200656"/>
              <a:gd name="connsiteX11" fmla="*/ 34167 w 689676"/>
              <a:gd name="connsiteY11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114931 w 702521"/>
              <a:gd name="connsiteY3" fmla="*/ 604555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47012 w 679442"/>
              <a:gd name="connsiteY13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87288 w 679442"/>
              <a:gd name="connsiteY13" fmla="*/ 1130181 h 1200656"/>
              <a:gd name="connsiteX14" fmla="*/ 47012 w 679442"/>
              <a:gd name="connsiteY14" fmla="*/ 1070905 h 1200656"/>
              <a:gd name="connsiteX0" fmla="*/ 47012 w 679442"/>
              <a:gd name="connsiteY0" fmla="*/ 1070905 h 1218974"/>
              <a:gd name="connsiteX1" fmla="*/ 1470 w 679442"/>
              <a:gd name="connsiteY1" fmla="*/ 961505 h 1218974"/>
              <a:gd name="connsiteX2" fmla="*/ 17212 w 679442"/>
              <a:gd name="connsiteY2" fmla="*/ 823251 h 1218974"/>
              <a:gd name="connsiteX3" fmla="*/ 97175 w 679442"/>
              <a:gd name="connsiteY3" fmla="*/ 616392 h 1218974"/>
              <a:gd name="connsiteX4" fmla="*/ 176774 w 679442"/>
              <a:gd name="connsiteY4" fmla="*/ 393926 h 1218974"/>
              <a:gd name="connsiteX5" fmla="*/ 298269 w 679442"/>
              <a:gd name="connsiteY5" fmla="*/ 0 h 1218974"/>
              <a:gd name="connsiteX6" fmla="*/ 435030 w 679442"/>
              <a:gd name="connsiteY6" fmla="*/ 421459 h 1218974"/>
              <a:gd name="connsiteX7" fmla="*/ 564669 w 679442"/>
              <a:gd name="connsiteY7" fmla="*/ 706065 h 1218974"/>
              <a:gd name="connsiteX8" fmla="*/ 640070 w 679442"/>
              <a:gd name="connsiteY8" fmla="*/ 857223 h 1218974"/>
              <a:gd name="connsiteX9" fmla="*/ 652500 w 679442"/>
              <a:gd name="connsiteY9" fmla="*/ 854973 h 1218974"/>
              <a:gd name="connsiteX10" fmla="*/ 659382 w 679442"/>
              <a:gd name="connsiteY10" fmla="*/ 1029523 h 1218974"/>
              <a:gd name="connsiteX11" fmla="*/ 362126 w 679442"/>
              <a:gd name="connsiteY11" fmla="*/ 1181570 h 1218974"/>
              <a:gd name="connsiteX12" fmla="*/ 324026 w 679442"/>
              <a:gd name="connsiteY12" fmla="*/ 1218957 h 1218974"/>
              <a:gd name="connsiteX13" fmla="*/ 176774 w 679442"/>
              <a:gd name="connsiteY13" fmla="*/ 1186406 h 1218974"/>
              <a:gd name="connsiteX14" fmla="*/ 87288 w 679442"/>
              <a:gd name="connsiteY14" fmla="*/ 1130181 h 1218974"/>
              <a:gd name="connsiteX15" fmla="*/ 47012 w 679442"/>
              <a:gd name="connsiteY15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362126 w 675045"/>
              <a:gd name="connsiteY12" fmla="*/ 1181570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9826 w 675045"/>
              <a:gd name="connsiteY6" fmla="*/ 403703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37705 w 675045"/>
              <a:gd name="connsiteY8" fmla="*/ 831299 h 1218974"/>
              <a:gd name="connsiteX9" fmla="*/ 640070 w 675045"/>
              <a:gd name="connsiteY9" fmla="*/ 857223 h 1218974"/>
              <a:gd name="connsiteX10" fmla="*/ 652500 w 675045"/>
              <a:gd name="connsiteY10" fmla="*/ 854973 h 1218974"/>
              <a:gd name="connsiteX11" fmla="*/ 659382 w 675045"/>
              <a:gd name="connsiteY11" fmla="*/ 1029523 h 1218974"/>
              <a:gd name="connsiteX12" fmla="*/ 540049 w 675045"/>
              <a:gd name="connsiteY12" fmla="*/ 1171610 h 1218974"/>
              <a:gd name="connsiteX13" fmla="*/ 430188 w 675045"/>
              <a:gd name="connsiteY13" fmla="*/ 1208203 h 1218974"/>
              <a:gd name="connsiteX14" fmla="*/ 324026 w 675045"/>
              <a:gd name="connsiteY14" fmla="*/ 1218957 h 1218974"/>
              <a:gd name="connsiteX15" fmla="*/ 176774 w 675045"/>
              <a:gd name="connsiteY15" fmla="*/ 1186406 h 1218974"/>
              <a:gd name="connsiteX16" fmla="*/ 87288 w 675045"/>
              <a:gd name="connsiteY16" fmla="*/ 1130181 h 1218974"/>
              <a:gd name="connsiteX17" fmla="*/ 47012 w 675045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37705 w 671402"/>
              <a:gd name="connsiteY8" fmla="*/ 831299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69059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70588 w 678275"/>
              <a:gd name="connsiteY7" fmla="*/ 717902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25868 w 678275"/>
              <a:gd name="connsiteY10" fmla="*/ 840177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40070 w 692678"/>
              <a:gd name="connsiteY11" fmla="*/ 869059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9235 w 692678"/>
              <a:gd name="connsiteY8" fmla="*/ 712931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37090 w 692678"/>
              <a:gd name="connsiteY7" fmla="*/ 570888 h 1218974"/>
              <a:gd name="connsiteX8" fmla="*/ 555792 w 692678"/>
              <a:gd name="connsiteY8" fmla="*/ 611371 h 1218974"/>
              <a:gd name="connsiteX9" fmla="*/ 599235 w 692678"/>
              <a:gd name="connsiteY9" fmla="*/ 712931 h 1218974"/>
              <a:gd name="connsiteX10" fmla="*/ 625868 w 692678"/>
              <a:gd name="connsiteY10" fmla="*/ 769156 h 1218974"/>
              <a:gd name="connsiteX11" fmla="*/ 658419 w 692678"/>
              <a:gd name="connsiteY11" fmla="*/ 846096 h 1218974"/>
              <a:gd name="connsiteX12" fmla="*/ 672622 w 692678"/>
              <a:gd name="connsiteY12" fmla="*/ 872018 h 1218974"/>
              <a:gd name="connsiteX13" fmla="*/ 690969 w 692678"/>
              <a:gd name="connsiteY13" fmla="*/ 967423 h 1218974"/>
              <a:gd name="connsiteX14" fmla="*/ 659382 w 692678"/>
              <a:gd name="connsiteY14" fmla="*/ 1029523 h 1218974"/>
              <a:gd name="connsiteX15" fmla="*/ 540049 w 692678"/>
              <a:gd name="connsiteY15" fmla="*/ 1171610 h 1218974"/>
              <a:gd name="connsiteX16" fmla="*/ 430188 w 692678"/>
              <a:gd name="connsiteY16" fmla="*/ 1208203 h 1218974"/>
              <a:gd name="connsiteX17" fmla="*/ 324026 w 692678"/>
              <a:gd name="connsiteY17" fmla="*/ 1218957 h 1218974"/>
              <a:gd name="connsiteX18" fmla="*/ 176774 w 692678"/>
              <a:gd name="connsiteY18" fmla="*/ 1186406 h 1218974"/>
              <a:gd name="connsiteX19" fmla="*/ 87288 w 692678"/>
              <a:gd name="connsiteY19" fmla="*/ 1130181 h 1218974"/>
              <a:gd name="connsiteX20" fmla="*/ 47012 w 692678"/>
              <a:gd name="connsiteY20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37090 w 692678"/>
              <a:gd name="connsiteY8" fmla="*/ 570888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8828 w 692678"/>
              <a:gd name="connsiteY11" fmla="*/ 783952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1690"/>
              <a:gd name="connsiteY0" fmla="*/ 1070905 h 1218974"/>
              <a:gd name="connsiteX1" fmla="*/ 1470 w 691690"/>
              <a:gd name="connsiteY1" fmla="*/ 961505 h 1218974"/>
              <a:gd name="connsiteX2" fmla="*/ 17212 w 691690"/>
              <a:gd name="connsiteY2" fmla="*/ 823251 h 1218974"/>
              <a:gd name="connsiteX3" fmla="*/ 97175 w 691690"/>
              <a:gd name="connsiteY3" fmla="*/ 616392 h 1218974"/>
              <a:gd name="connsiteX4" fmla="*/ 176774 w 691690"/>
              <a:gd name="connsiteY4" fmla="*/ 393926 h 1218974"/>
              <a:gd name="connsiteX5" fmla="*/ 298269 w 691690"/>
              <a:gd name="connsiteY5" fmla="*/ 0 h 1218974"/>
              <a:gd name="connsiteX6" fmla="*/ 409844 w 691690"/>
              <a:gd name="connsiteY6" fmla="*/ 292721 h 1218974"/>
              <a:gd name="connsiteX7" fmla="*/ 470539 w 691690"/>
              <a:gd name="connsiteY7" fmla="*/ 430337 h 1218974"/>
              <a:gd name="connsiteX8" fmla="*/ 525253 w 691690"/>
              <a:gd name="connsiteY8" fmla="*/ 550174 h 1218974"/>
              <a:gd name="connsiteX9" fmla="*/ 558751 w 691690"/>
              <a:gd name="connsiteY9" fmla="*/ 629126 h 1218974"/>
              <a:gd name="connsiteX10" fmla="*/ 599235 w 691690"/>
              <a:gd name="connsiteY10" fmla="*/ 712931 h 1218974"/>
              <a:gd name="connsiteX11" fmla="*/ 628828 w 691690"/>
              <a:gd name="connsiteY11" fmla="*/ 783952 h 1218974"/>
              <a:gd name="connsiteX12" fmla="*/ 658419 w 691690"/>
              <a:gd name="connsiteY12" fmla="*/ 846096 h 1218974"/>
              <a:gd name="connsiteX13" fmla="*/ 672622 w 691690"/>
              <a:gd name="connsiteY13" fmla="*/ 872018 h 1218974"/>
              <a:gd name="connsiteX14" fmla="*/ 676174 w 691690"/>
              <a:gd name="connsiteY14" fmla="*/ 923035 h 1218974"/>
              <a:gd name="connsiteX15" fmla="*/ 690969 w 691690"/>
              <a:gd name="connsiteY15" fmla="*/ 967423 h 1218974"/>
              <a:gd name="connsiteX16" fmla="*/ 659382 w 691690"/>
              <a:gd name="connsiteY16" fmla="*/ 1029523 h 1218974"/>
              <a:gd name="connsiteX17" fmla="*/ 540049 w 691690"/>
              <a:gd name="connsiteY17" fmla="*/ 1171610 h 1218974"/>
              <a:gd name="connsiteX18" fmla="*/ 430188 w 691690"/>
              <a:gd name="connsiteY18" fmla="*/ 1208203 h 1218974"/>
              <a:gd name="connsiteX19" fmla="*/ 324026 w 691690"/>
              <a:gd name="connsiteY19" fmla="*/ 1218957 h 1218974"/>
              <a:gd name="connsiteX20" fmla="*/ 176774 w 691690"/>
              <a:gd name="connsiteY20" fmla="*/ 1186406 h 1218974"/>
              <a:gd name="connsiteX21" fmla="*/ 87288 w 691690"/>
              <a:gd name="connsiteY21" fmla="*/ 1130181 h 1218974"/>
              <a:gd name="connsiteX22" fmla="*/ 47012 w 691690"/>
              <a:gd name="connsiteY22" fmla="*/ 1070905 h 1218974"/>
              <a:gd name="connsiteX0" fmla="*/ 47012 w 691123"/>
              <a:gd name="connsiteY0" fmla="*/ 1070905 h 1218974"/>
              <a:gd name="connsiteX1" fmla="*/ 1470 w 691123"/>
              <a:gd name="connsiteY1" fmla="*/ 961505 h 1218974"/>
              <a:gd name="connsiteX2" fmla="*/ 17212 w 691123"/>
              <a:gd name="connsiteY2" fmla="*/ 823251 h 1218974"/>
              <a:gd name="connsiteX3" fmla="*/ 97175 w 691123"/>
              <a:gd name="connsiteY3" fmla="*/ 616392 h 1218974"/>
              <a:gd name="connsiteX4" fmla="*/ 176774 w 691123"/>
              <a:gd name="connsiteY4" fmla="*/ 393926 h 1218974"/>
              <a:gd name="connsiteX5" fmla="*/ 298269 w 691123"/>
              <a:gd name="connsiteY5" fmla="*/ 0 h 1218974"/>
              <a:gd name="connsiteX6" fmla="*/ 409844 w 691123"/>
              <a:gd name="connsiteY6" fmla="*/ 292721 h 1218974"/>
              <a:gd name="connsiteX7" fmla="*/ 470539 w 691123"/>
              <a:gd name="connsiteY7" fmla="*/ 430337 h 1218974"/>
              <a:gd name="connsiteX8" fmla="*/ 525253 w 691123"/>
              <a:gd name="connsiteY8" fmla="*/ 550174 h 1218974"/>
              <a:gd name="connsiteX9" fmla="*/ 558751 w 691123"/>
              <a:gd name="connsiteY9" fmla="*/ 629126 h 1218974"/>
              <a:gd name="connsiteX10" fmla="*/ 599235 w 691123"/>
              <a:gd name="connsiteY10" fmla="*/ 712931 h 1218974"/>
              <a:gd name="connsiteX11" fmla="*/ 628828 w 691123"/>
              <a:gd name="connsiteY11" fmla="*/ 783952 h 1218974"/>
              <a:gd name="connsiteX12" fmla="*/ 658419 w 691123"/>
              <a:gd name="connsiteY12" fmla="*/ 846096 h 1218974"/>
              <a:gd name="connsiteX13" fmla="*/ 672622 w 691123"/>
              <a:gd name="connsiteY13" fmla="*/ 872018 h 1218974"/>
              <a:gd name="connsiteX14" fmla="*/ 676174 w 691123"/>
              <a:gd name="connsiteY14" fmla="*/ 923035 h 1218974"/>
              <a:gd name="connsiteX15" fmla="*/ 690969 w 691123"/>
              <a:gd name="connsiteY15" fmla="*/ 967423 h 1218974"/>
              <a:gd name="connsiteX16" fmla="*/ 670255 w 691123"/>
              <a:gd name="connsiteY16" fmla="*/ 991097 h 1218974"/>
              <a:gd name="connsiteX17" fmla="*/ 659382 w 691123"/>
              <a:gd name="connsiteY17" fmla="*/ 1029523 h 1218974"/>
              <a:gd name="connsiteX18" fmla="*/ 540049 w 691123"/>
              <a:gd name="connsiteY18" fmla="*/ 1171610 h 1218974"/>
              <a:gd name="connsiteX19" fmla="*/ 430188 w 691123"/>
              <a:gd name="connsiteY19" fmla="*/ 1208203 h 1218974"/>
              <a:gd name="connsiteX20" fmla="*/ 324026 w 691123"/>
              <a:gd name="connsiteY20" fmla="*/ 1218957 h 1218974"/>
              <a:gd name="connsiteX21" fmla="*/ 176774 w 691123"/>
              <a:gd name="connsiteY21" fmla="*/ 1186406 h 1218974"/>
              <a:gd name="connsiteX22" fmla="*/ 87288 w 691123"/>
              <a:gd name="connsiteY22" fmla="*/ 1130181 h 1218974"/>
              <a:gd name="connsiteX23" fmla="*/ 47012 w 691123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59382 w 676615"/>
              <a:gd name="connsiteY17" fmla="*/ 1029523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32749 w 676615"/>
              <a:gd name="connsiteY17" fmla="*/ 1094626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7483"/>
              <a:gd name="connsiteY0" fmla="*/ 1070905 h 1218974"/>
              <a:gd name="connsiteX1" fmla="*/ 1470 w 677483"/>
              <a:gd name="connsiteY1" fmla="*/ 961505 h 1218974"/>
              <a:gd name="connsiteX2" fmla="*/ 17212 w 677483"/>
              <a:gd name="connsiteY2" fmla="*/ 823251 h 1218974"/>
              <a:gd name="connsiteX3" fmla="*/ 97175 w 677483"/>
              <a:gd name="connsiteY3" fmla="*/ 616392 h 1218974"/>
              <a:gd name="connsiteX4" fmla="*/ 176774 w 677483"/>
              <a:gd name="connsiteY4" fmla="*/ 393926 h 1218974"/>
              <a:gd name="connsiteX5" fmla="*/ 298269 w 677483"/>
              <a:gd name="connsiteY5" fmla="*/ 0 h 1218974"/>
              <a:gd name="connsiteX6" fmla="*/ 409844 w 677483"/>
              <a:gd name="connsiteY6" fmla="*/ 292721 h 1218974"/>
              <a:gd name="connsiteX7" fmla="*/ 470539 w 677483"/>
              <a:gd name="connsiteY7" fmla="*/ 430337 h 1218974"/>
              <a:gd name="connsiteX8" fmla="*/ 525253 w 677483"/>
              <a:gd name="connsiteY8" fmla="*/ 550174 h 1218974"/>
              <a:gd name="connsiteX9" fmla="*/ 558751 w 677483"/>
              <a:gd name="connsiteY9" fmla="*/ 629126 h 1218974"/>
              <a:gd name="connsiteX10" fmla="*/ 599235 w 677483"/>
              <a:gd name="connsiteY10" fmla="*/ 712931 h 1218974"/>
              <a:gd name="connsiteX11" fmla="*/ 628828 w 677483"/>
              <a:gd name="connsiteY11" fmla="*/ 783952 h 1218974"/>
              <a:gd name="connsiteX12" fmla="*/ 658419 w 677483"/>
              <a:gd name="connsiteY12" fmla="*/ 846096 h 1218974"/>
              <a:gd name="connsiteX13" fmla="*/ 672622 w 677483"/>
              <a:gd name="connsiteY13" fmla="*/ 872018 h 1218974"/>
              <a:gd name="connsiteX14" fmla="*/ 676174 w 677483"/>
              <a:gd name="connsiteY14" fmla="*/ 923035 h 1218974"/>
              <a:gd name="connsiteX15" fmla="*/ 667295 w 677483"/>
              <a:gd name="connsiteY15" fmla="*/ 952627 h 1218974"/>
              <a:gd name="connsiteX16" fmla="*/ 676173 w 677483"/>
              <a:gd name="connsiteY16" fmla="*/ 1026608 h 1218974"/>
              <a:gd name="connsiteX17" fmla="*/ 632749 w 677483"/>
              <a:gd name="connsiteY17" fmla="*/ 1094626 h 1218974"/>
              <a:gd name="connsiteX18" fmla="*/ 540049 w 677483"/>
              <a:gd name="connsiteY18" fmla="*/ 1171610 h 1218974"/>
              <a:gd name="connsiteX19" fmla="*/ 430188 w 677483"/>
              <a:gd name="connsiteY19" fmla="*/ 1208203 h 1218974"/>
              <a:gd name="connsiteX20" fmla="*/ 324026 w 677483"/>
              <a:gd name="connsiteY20" fmla="*/ 1218957 h 1218974"/>
              <a:gd name="connsiteX21" fmla="*/ 176774 w 677483"/>
              <a:gd name="connsiteY21" fmla="*/ 1186406 h 1218974"/>
              <a:gd name="connsiteX22" fmla="*/ 87288 w 677483"/>
              <a:gd name="connsiteY22" fmla="*/ 1130181 h 1218974"/>
              <a:gd name="connsiteX23" fmla="*/ 47012 w 677483"/>
              <a:gd name="connsiteY23" fmla="*/ 1070905 h 1218974"/>
              <a:gd name="connsiteX0" fmla="*/ 47012 w 688300"/>
              <a:gd name="connsiteY0" fmla="*/ 1070905 h 1218974"/>
              <a:gd name="connsiteX1" fmla="*/ 1470 w 688300"/>
              <a:gd name="connsiteY1" fmla="*/ 961505 h 1218974"/>
              <a:gd name="connsiteX2" fmla="*/ 17212 w 688300"/>
              <a:gd name="connsiteY2" fmla="*/ 823251 h 1218974"/>
              <a:gd name="connsiteX3" fmla="*/ 97175 w 688300"/>
              <a:gd name="connsiteY3" fmla="*/ 616392 h 1218974"/>
              <a:gd name="connsiteX4" fmla="*/ 176774 w 688300"/>
              <a:gd name="connsiteY4" fmla="*/ 393926 h 1218974"/>
              <a:gd name="connsiteX5" fmla="*/ 298269 w 688300"/>
              <a:gd name="connsiteY5" fmla="*/ 0 h 1218974"/>
              <a:gd name="connsiteX6" fmla="*/ 409844 w 688300"/>
              <a:gd name="connsiteY6" fmla="*/ 292721 h 1218974"/>
              <a:gd name="connsiteX7" fmla="*/ 470539 w 688300"/>
              <a:gd name="connsiteY7" fmla="*/ 430337 h 1218974"/>
              <a:gd name="connsiteX8" fmla="*/ 525253 w 688300"/>
              <a:gd name="connsiteY8" fmla="*/ 550174 h 1218974"/>
              <a:gd name="connsiteX9" fmla="*/ 558751 w 688300"/>
              <a:gd name="connsiteY9" fmla="*/ 629126 h 1218974"/>
              <a:gd name="connsiteX10" fmla="*/ 599235 w 688300"/>
              <a:gd name="connsiteY10" fmla="*/ 712931 h 1218974"/>
              <a:gd name="connsiteX11" fmla="*/ 628828 w 688300"/>
              <a:gd name="connsiteY11" fmla="*/ 783952 h 1218974"/>
              <a:gd name="connsiteX12" fmla="*/ 658419 w 688300"/>
              <a:gd name="connsiteY12" fmla="*/ 846096 h 1218974"/>
              <a:gd name="connsiteX13" fmla="*/ 672622 w 688300"/>
              <a:gd name="connsiteY13" fmla="*/ 872018 h 1218974"/>
              <a:gd name="connsiteX14" fmla="*/ 676174 w 688300"/>
              <a:gd name="connsiteY14" fmla="*/ 923035 h 1218974"/>
              <a:gd name="connsiteX15" fmla="*/ 688010 w 688300"/>
              <a:gd name="connsiteY15" fmla="*/ 976301 h 1218974"/>
              <a:gd name="connsiteX16" fmla="*/ 676173 w 688300"/>
              <a:gd name="connsiteY16" fmla="*/ 1026608 h 1218974"/>
              <a:gd name="connsiteX17" fmla="*/ 632749 w 688300"/>
              <a:gd name="connsiteY17" fmla="*/ 1094626 h 1218974"/>
              <a:gd name="connsiteX18" fmla="*/ 540049 w 688300"/>
              <a:gd name="connsiteY18" fmla="*/ 1171610 h 1218974"/>
              <a:gd name="connsiteX19" fmla="*/ 430188 w 688300"/>
              <a:gd name="connsiteY19" fmla="*/ 1208203 h 1218974"/>
              <a:gd name="connsiteX20" fmla="*/ 324026 w 688300"/>
              <a:gd name="connsiteY20" fmla="*/ 1218957 h 1218974"/>
              <a:gd name="connsiteX21" fmla="*/ 176774 w 688300"/>
              <a:gd name="connsiteY21" fmla="*/ 1186406 h 1218974"/>
              <a:gd name="connsiteX22" fmla="*/ 87288 w 688300"/>
              <a:gd name="connsiteY22" fmla="*/ 1130181 h 1218974"/>
              <a:gd name="connsiteX23" fmla="*/ 47012 w 688300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58419 w 694472"/>
              <a:gd name="connsiteY12" fmla="*/ 846096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8540 w 694472"/>
              <a:gd name="connsiteY13" fmla="*/ 886814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4337 w 694472"/>
              <a:gd name="connsiteY12" fmla="*/ 786911 h 1218974"/>
              <a:gd name="connsiteX13" fmla="*/ 667296 w 694472"/>
              <a:gd name="connsiteY13" fmla="*/ 840177 h 1218974"/>
              <a:gd name="connsiteX14" fmla="*/ 690377 w 694472"/>
              <a:gd name="connsiteY14" fmla="*/ 872017 h 1218974"/>
              <a:gd name="connsiteX15" fmla="*/ 693930 w 694472"/>
              <a:gd name="connsiteY15" fmla="*/ 928954 h 1218974"/>
              <a:gd name="connsiteX16" fmla="*/ 688010 w 694472"/>
              <a:gd name="connsiteY16" fmla="*/ 976301 h 1218974"/>
              <a:gd name="connsiteX17" fmla="*/ 676173 w 694472"/>
              <a:gd name="connsiteY17" fmla="*/ 1026608 h 1218974"/>
              <a:gd name="connsiteX18" fmla="*/ 632749 w 694472"/>
              <a:gd name="connsiteY18" fmla="*/ 1094626 h 1218974"/>
              <a:gd name="connsiteX19" fmla="*/ 540049 w 694472"/>
              <a:gd name="connsiteY19" fmla="*/ 1171610 h 1218974"/>
              <a:gd name="connsiteX20" fmla="*/ 430188 w 694472"/>
              <a:gd name="connsiteY20" fmla="*/ 1208203 h 1218974"/>
              <a:gd name="connsiteX21" fmla="*/ 324026 w 694472"/>
              <a:gd name="connsiteY21" fmla="*/ 1218957 h 1218974"/>
              <a:gd name="connsiteX22" fmla="*/ 176774 w 694472"/>
              <a:gd name="connsiteY22" fmla="*/ 1186406 h 1218974"/>
              <a:gd name="connsiteX23" fmla="*/ 87288 w 694472"/>
              <a:gd name="connsiteY23" fmla="*/ 1130181 h 1218974"/>
              <a:gd name="connsiteX24" fmla="*/ 47012 w 694472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409844 w 707984"/>
              <a:gd name="connsiteY6" fmla="*/ 292721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37705 w 707984"/>
              <a:gd name="connsiteY12" fmla="*/ 760278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40664 w 707984"/>
              <a:gd name="connsiteY12" fmla="*/ 769155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32749 w 698934"/>
              <a:gd name="connsiteY19" fmla="*/ 1094626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61377 w 698934"/>
              <a:gd name="connsiteY18" fmla="*/ 1076915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37090 w 698934"/>
              <a:gd name="connsiteY22" fmla="*/ 1195283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6782 w 698934"/>
              <a:gd name="connsiteY21" fmla="*/ 1186407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0864 w 698934"/>
              <a:gd name="connsiteY21" fmla="*/ 1201204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480864 w 698934"/>
              <a:gd name="connsiteY21" fmla="*/ 1201204 h 1229124"/>
              <a:gd name="connsiteX22" fmla="*/ 537090 w 698934"/>
              <a:gd name="connsiteY22" fmla="*/ 1195283 h 1229124"/>
              <a:gd name="connsiteX23" fmla="*/ 522293 w 698934"/>
              <a:gd name="connsiteY23" fmla="*/ 1213040 h 1229124"/>
              <a:gd name="connsiteX24" fmla="*/ 424270 w 698934"/>
              <a:gd name="connsiteY24" fmla="*/ 1228917 h 1229124"/>
              <a:gd name="connsiteX25" fmla="*/ 324026 w 698934"/>
              <a:gd name="connsiteY25" fmla="*/ 1218957 h 1229124"/>
              <a:gd name="connsiteX26" fmla="*/ 176774 w 698934"/>
              <a:gd name="connsiteY26" fmla="*/ 1186406 h 1229124"/>
              <a:gd name="connsiteX27" fmla="*/ 87288 w 698934"/>
              <a:gd name="connsiteY27" fmla="*/ 1130181 h 1229124"/>
              <a:gd name="connsiteX28" fmla="*/ 47012 w 698934"/>
              <a:gd name="connsiteY28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480864 w 698934"/>
              <a:gd name="connsiteY22" fmla="*/ 120120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34746 w 698934"/>
              <a:gd name="connsiteY12" fmla="*/ 733645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17952 w 698934"/>
              <a:gd name="connsiteY20" fmla="*/ 1159729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5010"/>
              <a:gd name="connsiteY0" fmla="*/ 1070905 h 1229124"/>
              <a:gd name="connsiteX1" fmla="*/ 1470 w 695010"/>
              <a:gd name="connsiteY1" fmla="*/ 961505 h 1229124"/>
              <a:gd name="connsiteX2" fmla="*/ 17212 w 695010"/>
              <a:gd name="connsiteY2" fmla="*/ 823251 h 1229124"/>
              <a:gd name="connsiteX3" fmla="*/ 97175 w 695010"/>
              <a:gd name="connsiteY3" fmla="*/ 616392 h 1229124"/>
              <a:gd name="connsiteX4" fmla="*/ 176774 w 695010"/>
              <a:gd name="connsiteY4" fmla="*/ 393926 h 1229124"/>
              <a:gd name="connsiteX5" fmla="*/ 298269 w 695010"/>
              <a:gd name="connsiteY5" fmla="*/ 0 h 1229124"/>
              <a:gd name="connsiteX6" fmla="*/ 398007 w 695010"/>
              <a:gd name="connsiteY6" fmla="*/ 248333 h 1229124"/>
              <a:gd name="connsiteX7" fmla="*/ 470539 w 695010"/>
              <a:gd name="connsiteY7" fmla="*/ 430337 h 1229124"/>
              <a:gd name="connsiteX8" fmla="*/ 501579 w 695010"/>
              <a:gd name="connsiteY8" fmla="*/ 505786 h 1229124"/>
              <a:gd name="connsiteX9" fmla="*/ 535078 w 695010"/>
              <a:gd name="connsiteY9" fmla="*/ 572900 h 1229124"/>
              <a:gd name="connsiteX10" fmla="*/ 569641 w 695010"/>
              <a:gd name="connsiteY10" fmla="*/ 641909 h 1229124"/>
              <a:gd name="connsiteX11" fmla="*/ 593316 w 695010"/>
              <a:gd name="connsiteY11" fmla="*/ 683339 h 1229124"/>
              <a:gd name="connsiteX12" fmla="*/ 628828 w 695010"/>
              <a:gd name="connsiteY12" fmla="*/ 742523 h 1229124"/>
              <a:gd name="connsiteX13" fmla="*/ 661378 w 695010"/>
              <a:gd name="connsiteY13" fmla="*/ 783952 h 1229124"/>
              <a:gd name="connsiteX14" fmla="*/ 679133 w 695010"/>
              <a:gd name="connsiteY14" fmla="*/ 828341 h 1229124"/>
              <a:gd name="connsiteX15" fmla="*/ 690377 w 695010"/>
              <a:gd name="connsiteY15" fmla="*/ 872017 h 1229124"/>
              <a:gd name="connsiteX16" fmla="*/ 693930 w 695010"/>
              <a:gd name="connsiteY16" fmla="*/ 928954 h 1229124"/>
              <a:gd name="connsiteX17" fmla="*/ 688010 w 695010"/>
              <a:gd name="connsiteY17" fmla="*/ 976301 h 1229124"/>
              <a:gd name="connsiteX18" fmla="*/ 679132 w 695010"/>
              <a:gd name="connsiteY18" fmla="*/ 1032527 h 1229124"/>
              <a:gd name="connsiteX19" fmla="*/ 655459 w 695010"/>
              <a:gd name="connsiteY19" fmla="*/ 1106507 h 1229124"/>
              <a:gd name="connsiteX20" fmla="*/ 617952 w 695010"/>
              <a:gd name="connsiteY20" fmla="*/ 1159729 h 1229124"/>
              <a:gd name="connsiteX21" fmla="*/ 575559 w 695010"/>
              <a:gd name="connsiteY21" fmla="*/ 1186407 h 1229124"/>
              <a:gd name="connsiteX22" fmla="*/ 560763 w 695010"/>
              <a:gd name="connsiteY22" fmla="*/ 1198244 h 1229124"/>
              <a:gd name="connsiteX23" fmla="*/ 513416 w 695010"/>
              <a:gd name="connsiteY23" fmla="*/ 1210079 h 1229124"/>
              <a:gd name="connsiteX24" fmla="*/ 469027 w 695010"/>
              <a:gd name="connsiteY24" fmla="*/ 1221917 h 1229124"/>
              <a:gd name="connsiteX25" fmla="*/ 424270 w 695010"/>
              <a:gd name="connsiteY25" fmla="*/ 1228917 h 1229124"/>
              <a:gd name="connsiteX26" fmla="*/ 324026 w 695010"/>
              <a:gd name="connsiteY26" fmla="*/ 1218957 h 1229124"/>
              <a:gd name="connsiteX27" fmla="*/ 176774 w 695010"/>
              <a:gd name="connsiteY27" fmla="*/ 1186406 h 1229124"/>
              <a:gd name="connsiteX28" fmla="*/ 87288 w 695010"/>
              <a:gd name="connsiteY28" fmla="*/ 1130181 h 1229124"/>
              <a:gd name="connsiteX29" fmla="*/ 47012 w 695010"/>
              <a:gd name="connsiteY29" fmla="*/ 1070905 h 1229124"/>
              <a:gd name="connsiteX0" fmla="*/ 47012 w 694691"/>
              <a:gd name="connsiteY0" fmla="*/ 1070905 h 1229124"/>
              <a:gd name="connsiteX1" fmla="*/ 1470 w 694691"/>
              <a:gd name="connsiteY1" fmla="*/ 961505 h 1229124"/>
              <a:gd name="connsiteX2" fmla="*/ 17212 w 694691"/>
              <a:gd name="connsiteY2" fmla="*/ 823251 h 1229124"/>
              <a:gd name="connsiteX3" fmla="*/ 97175 w 694691"/>
              <a:gd name="connsiteY3" fmla="*/ 616392 h 1229124"/>
              <a:gd name="connsiteX4" fmla="*/ 176774 w 694691"/>
              <a:gd name="connsiteY4" fmla="*/ 393926 h 1229124"/>
              <a:gd name="connsiteX5" fmla="*/ 298269 w 694691"/>
              <a:gd name="connsiteY5" fmla="*/ 0 h 1229124"/>
              <a:gd name="connsiteX6" fmla="*/ 398007 w 694691"/>
              <a:gd name="connsiteY6" fmla="*/ 248333 h 1229124"/>
              <a:gd name="connsiteX7" fmla="*/ 470539 w 694691"/>
              <a:gd name="connsiteY7" fmla="*/ 430337 h 1229124"/>
              <a:gd name="connsiteX8" fmla="*/ 501579 w 694691"/>
              <a:gd name="connsiteY8" fmla="*/ 505786 h 1229124"/>
              <a:gd name="connsiteX9" fmla="*/ 535078 w 694691"/>
              <a:gd name="connsiteY9" fmla="*/ 572900 h 1229124"/>
              <a:gd name="connsiteX10" fmla="*/ 569641 w 694691"/>
              <a:gd name="connsiteY10" fmla="*/ 641909 h 1229124"/>
              <a:gd name="connsiteX11" fmla="*/ 593316 w 694691"/>
              <a:gd name="connsiteY11" fmla="*/ 683339 h 1229124"/>
              <a:gd name="connsiteX12" fmla="*/ 628828 w 694691"/>
              <a:gd name="connsiteY12" fmla="*/ 742523 h 1229124"/>
              <a:gd name="connsiteX13" fmla="*/ 661378 w 694691"/>
              <a:gd name="connsiteY13" fmla="*/ 783952 h 1229124"/>
              <a:gd name="connsiteX14" fmla="*/ 679133 w 694691"/>
              <a:gd name="connsiteY14" fmla="*/ 828341 h 1229124"/>
              <a:gd name="connsiteX15" fmla="*/ 690377 w 694691"/>
              <a:gd name="connsiteY15" fmla="*/ 872017 h 1229124"/>
              <a:gd name="connsiteX16" fmla="*/ 693930 w 694691"/>
              <a:gd name="connsiteY16" fmla="*/ 928954 h 1229124"/>
              <a:gd name="connsiteX17" fmla="*/ 688010 w 694691"/>
              <a:gd name="connsiteY17" fmla="*/ 976301 h 1229124"/>
              <a:gd name="connsiteX18" fmla="*/ 679132 w 694691"/>
              <a:gd name="connsiteY18" fmla="*/ 1032527 h 1229124"/>
              <a:gd name="connsiteX19" fmla="*/ 655459 w 694691"/>
              <a:gd name="connsiteY19" fmla="*/ 1106507 h 1229124"/>
              <a:gd name="connsiteX20" fmla="*/ 617952 w 694691"/>
              <a:gd name="connsiteY20" fmla="*/ 1159729 h 1229124"/>
              <a:gd name="connsiteX21" fmla="*/ 575559 w 694691"/>
              <a:gd name="connsiteY21" fmla="*/ 1186407 h 1229124"/>
              <a:gd name="connsiteX22" fmla="*/ 560763 w 694691"/>
              <a:gd name="connsiteY22" fmla="*/ 1198244 h 1229124"/>
              <a:gd name="connsiteX23" fmla="*/ 513416 w 694691"/>
              <a:gd name="connsiteY23" fmla="*/ 1210079 h 1229124"/>
              <a:gd name="connsiteX24" fmla="*/ 469027 w 694691"/>
              <a:gd name="connsiteY24" fmla="*/ 1221917 h 1229124"/>
              <a:gd name="connsiteX25" fmla="*/ 424270 w 694691"/>
              <a:gd name="connsiteY25" fmla="*/ 1228917 h 1229124"/>
              <a:gd name="connsiteX26" fmla="*/ 324026 w 694691"/>
              <a:gd name="connsiteY26" fmla="*/ 1218957 h 1229124"/>
              <a:gd name="connsiteX27" fmla="*/ 176774 w 694691"/>
              <a:gd name="connsiteY27" fmla="*/ 1186406 h 1229124"/>
              <a:gd name="connsiteX28" fmla="*/ 87288 w 694691"/>
              <a:gd name="connsiteY28" fmla="*/ 1130181 h 1229124"/>
              <a:gd name="connsiteX29" fmla="*/ 47012 w 694691"/>
              <a:gd name="connsiteY29" fmla="*/ 1070905 h 1229124"/>
              <a:gd name="connsiteX0" fmla="*/ 47012 w 694899"/>
              <a:gd name="connsiteY0" fmla="*/ 1070905 h 1229124"/>
              <a:gd name="connsiteX1" fmla="*/ 1470 w 694899"/>
              <a:gd name="connsiteY1" fmla="*/ 961505 h 1229124"/>
              <a:gd name="connsiteX2" fmla="*/ 17212 w 694899"/>
              <a:gd name="connsiteY2" fmla="*/ 823251 h 1229124"/>
              <a:gd name="connsiteX3" fmla="*/ 97175 w 694899"/>
              <a:gd name="connsiteY3" fmla="*/ 616392 h 1229124"/>
              <a:gd name="connsiteX4" fmla="*/ 176774 w 694899"/>
              <a:gd name="connsiteY4" fmla="*/ 393926 h 1229124"/>
              <a:gd name="connsiteX5" fmla="*/ 298269 w 694899"/>
              <a:gd name="connsiteY5" fmla="*/ 0 h 1229124"/>
              <a:gd name="connsiteX6" fmla="*/ 398007 w 694899"/>
              <a:gd name="connsiteY6" fmla="*/ 248333 h 1229124"/>
              <a:gd name="connsiteX7" fmla="*/ 470539 w 694899"/>
              <a:gd name="connsiteY7" fmla="*/ 430337 h 1229124"/>
              <a:gd name="connsiteX8" fmla="*/ 501579 w 694899"/>
              <a:gd name="connsiteY8" fmla="*/ 505786 h 1229124"/>
              <a:gd name="connsiteX9" fmla="*/ 535078 w 694899"/>
              <a:gd name="connsiteY9" fmla="*/ 572900 h 1229124"/>
              <a:gd name="connsiteX10" fmla="*/ 569641 w 694899"/>
              <a:gd name="connsiteY10" fmla="*/ 641909 h 1229124"/>
              <a:gd name="connsiteX11" fmla="*/ 593316 w 694899"/>
              <a:gd name="connsiteY11" fmla="*/ 683339 h 1229124"/>
              <a:gd name="connsiteX12" fmla="*/ 628828 w 694899"/>
              <a:gd name="connsiteY12" fmla="*/ 742523 h 1229124"/>
              <a:gd name="connsiteX13" fmla="*/ 661378 w 694899"/>
              <a:gd name="connsiteY13" fmla="*/ 783952 h 1229124"/>
              <a:gd name="connsiteX14" fmla="*/ 679133 w 694899"/>
              <a:gd name="connsiteY14" fmla="*/ 828341 h 1229124"/>
              <a:gd name="connsiteX15" fmla="*/ 690377 w 694899"/>
              <a:gd name="connsiteY15" fmla="*/ 872017 h 1229124"/>
              <a:gd name="connsiteX16" fmla="*/ 693930 w 694899"/>
              <a:gd name="connsiteY16" fmla="*/ 928954 h 1229124"/>
              <a:gd name="connsiteX17" fmla="*/ 688010 w 694899"/>
              <a:gd name="connsiteY17" fmla="*/ 976301 h 1229124"/>
              <a:gd name="connsiteX18" fmla="*/ 693928 w 694899"/>
              <a:gd name="connsiteY18" fmla="*/ 1035486 h 1229124"/>
              <a:gd name="connsiteX19" fmla="*/ 655459 w 694899"/>
              <a:gd name="connsiteY19" fmla="*/ 1106507 h 1229124"/>
              <a:gd name="connsiteX20" fmla="*/ 617952 w 694899"/>
              <a:gd name="connsiteY20" fmla="*/ 1159729 h 1229124"/>
              <a:gd name="connsiteX21" fmla="*/ 575559 w 694899"/>
              <a:gd name="connsiteY21" fmla="*/ 1186407 h 1229124"/>
              <a:gd name="connsiteX22" fmla="*/ 560763 w 694899"/>
              <a:gd name="connsiteY22" fmla="*/ 1198244 h 1229124"/>
              <a:gd name="connsiteX23" fmla="*/ 513416 w 694899"/>
              <a:gd name="connsiteY23" fmla="*/ 1210079 h 1229124"/>
              <a:gd name="connsiteX24" fmla="*/ 469027 w 694899"/>
              <a:gd name="connsiteY24" fmla="*/ 1221917 h 1229124"/>
              <a:gd name="connsiteX25" fmla="*/ 424270 w 694899"/>
              <a:gd name="connsiteY25" fmla="*/ 1228917 h 1229124"/>
              <a:gd name="connsiteX26" fmla="*/ 324026 w 694899"/>
              <a:gd name="connsiteY26" fmla="*/ 1218957 h 1229124"/>
              <a:gd name="connsiteX27" fmla="*/ 176774 w 694899"/>
              <a:gd name="connsiteY27" fmla="*/ 1186406 h 1229124"/>
              <a:gd name="connsiteX28" fmla="*/ 87288 w 694899"/>
              <a:gd name="connsiteY28" fmla="*/ 1130181 h 1229124"/>
              <a:gd name="connsiteX29" fmla="*/ 47012 w 694899"/>
              <a:gd name="connsiteY29" fmla="*/ 1070905 h 1229124"/>
              <a:gd name="connsiteX0" fmla="*/ 47012 w 695389"/>
              <a:gd name="connsiteY0" fmla="*/ 1070905 h 1229124"/>
              <a:gd name="connsiteX1" fmla="*/ 1470 w 695389"/>
              <a:gd name="connsiteY1" fmla="*/ 961505 h 1229124"/>
              <a:gd name="connsiteX2" fmla="*/ 17212 w 695389"/>
              <a:gd name="connsiteY2" fmla="*/ 823251 h 1229124"/>
              <a:gd name="connsiteX3" fmla="*/ 97175 w 695389"/>
              <a:gd name="connsiteY3" fmla="*/ 616392 h 1229124"/>
              <a:gd name="connsiteX4" fmla="*/ 176774 w 695389"/>
              <a:gd name="connsiteY4" fmla="*/ 393926 h 1229124"/>
              <a:gd name="connsiteX5" fmla="*/ 298269 w 695389"/>
              <a:gd name="connsiteY5" fmla="*/ 0 h 1229124"/>
              <a:gd name="connsiteX6" fmla="*/ 398007 w 695389"/>
              <a:gd name="connsiteY6" fmla="*/ 248333 h 1229124"/>
              <a:gd name="connsiteX7" fmla="*/ 470539 w 695389"/>
              <a:gd name="connsiteY7" fmla="*/ 430337 h 1229124"/>
              <a:gd name="connsiteX8" fmla="*/ 501579 w 695389"/>
              <a:gd name="connsiteY8" fmla="*/ 505786 h 1229124"/>
              <a:gd name="connsiteX9" fmla="*/ 535078 w 695389"/>
              <a:gd name="connsiteY9" fmla="*/ 572900 h 1229124"/>
              <a:gd name="connsiteX10" fmla="*/ 569641 w 695389"/>
              <a:gd name="connsiteY10" fmla="*/ 641909 h 1229124"/>
              <a:gd name="connsiteX11" fmla="*/ 593316 w 695389"/>
              <a:gd name="connsiteY11" fmla="*/ 683339 h 1229124"/>
              <a:gd name="connsiteX12" fmla="*/ 628828 w 695389"/>
              <a:gd name="connsiteY12" fmla="*/ 742523 h 1229124"/>
              <a:gd name="connsiteX13" fmla="*/ 661378 w 695389"/>
              <a:gd name="connsiteY13" fmla="*/ 783952 h 1229124"/>
              <a:gd name="connsiteX14" fmla="*/ 679133 w 695389"/>
              <a:gd name="connsiteY14" fmla="*/ 828341 h 1229124"/>
              <a:gd name="connsiteX15" fmla="*/ 690377 w 695389"/>
              <a:gd name="connsiteY15" fmla="*/ 872017 h 1229124"/>
              <a:gd name="connsiteX16" fmla="*/ 695260 w 695389"/>
              <a:gd name="connsiteY16" fmla="*/ 883489 h 1229124"/>
              <a:gd name="connsiteX17" fmla="*/ 693930 w 695389"/>
              <a:gd name="connsiteY17" fmla="*/ 928954 h 1229124"/>
              <a:gd name="connsiteX18" fmla="*/ 688010 w 695389"/>
              <a:gd name="connsiteY18" fmla="*/ 976301 h 1229124"/>
              <a:gd name="connsiteX19" fmla="*/ 693928 w 695389"/>
              <a:gd name="connsiteY19" fmla="*/ 1035486 h 1229124"/>
              <a:gd name="connsiteX20" fmla="*/ 655459 w 695389"/>
              <a:gd name="connsiteY20" fmla="*/ 1106507 h 1229124"/>
              <a:gd name="connsiteX21" fmla="*/ 617952 w 695389"/>
              <a:gd name="connsiteY21" fmla="*/ 1159729 h 1229124"/>
              <a:gd name="connsiteX22" fmla="*/ 575559 w 695389"/>
              <a:gd name="connsiteY22" fmla="*/ 1186407 h 1229124"/>
              <a:gd name="connsiteX23" fmla="*/ 560763 w 695389"/>
              <a:gd name="connsiteY23" fmla="*/ 1198244 h 1229124"/>
              <a:gd name="connsiteX24" fmla="*/ 513416 w 695389"/>
              <a:gd name="connsiteY24" fmla="*/ 1210079 h 1229124"/>
              <a:gd name="connsiteX25" fmla="*/ 469027 w 695389"/>
              <a:gd name="connsiteY25" fmla="*/ 1221917 h 1229124"/>
              <a:gd name="connsiteX26" fmla="*/ 424270 w 695389"/>
              <a:gd name="connsiteY26" fmla="*/ 1228917 h 1229124"/>
              <a:gd name="connsiteX27" fmla="*/ 324026 w 695389"/>
              <a:gd name="connsiteY27" fmla="*/ 1218957 h 1229124"/>
              <a:gd name="connsiteX28" fmla="*/ 176774 w 695389"/>
              <a:gd name="connsiteY28" fmla="*/ 1186406 h 1229124"/>
              <a:gd name="connsiteX29" fmla="*/ 87288 w 695389"/>
              <a:gd name="connsiteY29" fmla="*/ 1130181 h 1229124"/>
              <a:gd name="connsiteX30" fmla="*/ 47012 w 69538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701198 w 701449"/>
              <a:gd name="connsiteY15" fmla="*/ 866607 h 1229124"/>
              <a:gd name="connsiteX16" fmla="*/ 695260 w 701449"/>
              <a:gd name="connsiteY16" fmla="*/ 883489 h 1229124"/>
              <a:gd name="connsiteX17" fmla="*/ 693930 w 701449"/>
              <a:gd name="connsiteY17" fmla="*/ 928954 h 1229124"/>
              <a:gd name="connsiteX18" fmla="*/ 688010 w 701449"/>
              <a:gd name="connsiteY18" fmla="*/ 976301 h 1229124"/>
              <a:gd name="connsiteX19" fmla="*/ 693928 w 701449"/>
              <a:gd name="connsiteY19" fmla="*/ 1035486 h 1229124"/>
              <a:gd name="connsiteX20" fmla="*/ 655459 w 701449"/>
              <a:gd name="connsiteY20" fmla="*/ 1106507 h 1229124"/>
              <a:gd name="connsiteX21" fmla="*/ 617952 w 701449"/>
              <a:gd name="connsiteY21" fmla="*/ 1159729 h 1229124"/>
              <a:gd name="connsiteX22" fmla="*/ 575559 w 701449"/>
              <a:gd name="connsiteY22" fmla="*/ 1186407 h 1229124"/>
              <a:gd name="connsiteX23" fmla="*/ 560763 w 701449"/>
              <a:gd name="connsiteY23" fmla="*/ 1198244 h 1229124"/>
              <a:gd name="connsiteX24" fmla="*/ 513416 w 701449"/>
              <a:gd name="connsiteY24" fmla="*/ 1210079 h 1229124"/>
              <a:gd name="connsiteX25" fmla="*/ 469027 w 701449"/>
              <a:gd name="connsiteY25" fmla="*/ 1221917 h 1229124"/>
              <a:gd name="connsiteX26" fmla="*/ 424270 w 701449"/>
              <a:gd name="connsiteY26" fmla="*/ 1228917 h 1229124"/>
              <a:gd name="connsiteX27" fmla="*/ 324026 w 701449"/>
              <a:gd name="connsiteY27" fmla="*/ 1218957 h 1229124"/>
              <a:gd name="connsiteX28" fmla="*/ 176774 w 701449"/>
              <a:gd name="connsiteY28" fmla="*/ 1186406 h 1229124"/>
              <a:gd name="connsiteX29" fmla="*/ 87288 w 701449"/>
              <a:gd name="connsiteY29" fmla="*/ 1130181 h 1229124"/>
              <a:gd name="connsiteX30" fmla="*/ 47012 w 70144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684438 w 701449"/>
              <a:gd name="connsiteY15" fmla="*/ 829383 h 1229124"/>
              <a:gd name="connsiteX16" fmla="*/ 701198 w 701449"/>
              <a:gd name="connsiteY16" fmla="*/ 866607 h 1229124"/>
              <a:gd name="connsiteX17" fmla="*/ 695260 w 701449"/>
              <a:gd name="connsiteY17" fmla="*/ 883489 h 1229124"/>
              <a:gd name="connsiteX18" fmla="*/ 693930 w 701449"/>
              <a:gd name="connsiteY18" fmla="*/ 928954 h 1229124"/>
              <a:gd name="connsiteX19" fmla="*/ 688010 w 701449"/>
              <a:gd name="connsiteY19" fmla="*/ 976301 h 1229124"/>
              <a:gd name="connsiteX20" fmla="*/ 693928 w 701449"/>
              <a:gd name="connsiteY20" fmla="*/ 1035486 h 1229124"/>
              <a:gd name="connsiteX21" fmla="*/ 655459 w 701449"/>
              <a:gd name="connsiteY21" fmla="*/ 1106507 h 1229124"/>
              <a:gd name="connsiteX22" fmla="*/ 617952 w 701449"/>
              <a:gd name="connsiteY22" fmla="*/ 1159729 h 1229124"/>
              <a:gd name="connsiteX23" fmla="*/ 575559 w 701449"/>
              <a:gd name="connsiteY23" fmla="*/ 1186407 h 1229124"/>
              <a:gd name="connsiteX24" fmla="*/ 560763 w 701449"/>
              <a:gd name="connsiteY24" fmla="*/ 1198244 h 1229124"/>
              <a:gd name="connsiteX25" fmla="*/ 513416 w 701449"/>
              <a:gd name="connsiteY25" fmla="*/ 1210079 h 1229124"/>
              <a:gd name="connsiteX26" fmla="*/ 469027 w 701449"/>
              <a:gd name="connsiteY26" fmla="*/ 1221917 h 1229124"/>
              <a:gd name="connsiteX27" fmla="*/ 424270 w 701449"/>
              <a:gd name="connsiteY27" fmla="*/ 1228917 h 1229124"/>
              <a:gd name="connsiteX28" fmla="*/ 324026 w 701449"/>
              <a:gd name="connsiteY28" fmla="*/ 1218957 h 1229124"/>
              <a:gd name="connsiteX29" fmla="*/ 176774 w 701449"/>
              <a:gd name="connsiteY29" fmla="*/ 1186406 h 1229124"/>
              <a:gd name="connsiteX30" fmla="*/ 87288 w 701449"/>
              <a:gd name="connsiteY30" fmla="*/ 1130181 h 1229124"/>
              <a:gd name="connsiteX31" fmla="*/ 47012 w 701449"/>
              <a:gd name="connsiteY31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3617 w 701449"/>
              <a:gd name="connsiteY14" fmla="*/ 807740 h 1229124"/>
              <a:gd name="connsiteX15" fmla="*/ 679133 w 701449"/>
              <a:gd name="connsiteY15" fmla="*/ 828341 h 1229124"/>
              <a:gd name="connsiteX16" fmla="*/ 684438 w 701449"/>
              <a:gd name="connsiteY16" fmla="*/ 829383 h 1229124"/>
              <a:gd name="connsiteX17" fmla="*/ 701198 w 701449"/>
              <a:gd name="connsiteY17" fmla="*/ 866607 h 1229124"/>
              <a:gd name="connsiteX18" fmla="*/ 695260 w 701449"/>
              <a:gd name="connsiteY18" fmla="*/ 883489 h 1229124"/>
              <a:gd name="connsiteX19" fmla="*/ 693930 w 701449"/>
              <a:gd name="connsiteY19" fmla="*/ 928954 h 1229124"/>
              <a:gd name="connsiteX20" fmla="*/ 688010 w 701449"/>
              <a:gd name="connsiteY20" fmla="*/ 976301 h 1229124"/>
              <a:gd name="connsiteX21" fmla="*/ 693928 w 701449"/>
              <a:gd name="connsiteY21" fmla="*/ 1035486 h 1229124"/>
              <a:gd name="connsiteX22" fmla="*/ 655459 w 701449"/>
              <a:gd name="connsiteY22" fmla="*/ 1106507 h 1229124"/>
              <a:gd name="connsiteX23" fmla="*/ 617952 w 701449"/>
              <a:gd name="connsiteY23" fmla="*/ 1159729 h 1229124"/>
              <a:gd name="connsiteX24" fmla="*/ 575559 w 701449"/>
              <a:gd name="connsiteY24" fmla="*/ 1186407 h 1229124"/>
              <a:gd name="connsiteX25" fmla="*/ 560763 w 701449"/>
              <a:gd name="connsiteY25" fmla="*/ 1198244 h 1229124"/>
              <a:gd name="connsiteX26" fmla="*/ 513416 w 701449"/>
              <a:gd name="connsiteY26" fmla="*/ 1210079 h 1229124"/>
              <a:gd name="connsiteX27" fmla="*/ 469027 w 701449"/>
              <a:gd name="connsiteY27" fmla="*/ 1221917 h 1229124"/>
              <a:gd name="connsiteX28" fmla="*/ 424270 w 701449"/>
              <a:gd name="connsiteY28" fmla="*/ 1228917 h 1229124"/>
              <a:gd name="connsiteX29" fmla="*/ 324026 w 701449"/>
              <a:gd name="connsiteY29" fmla="*/ 1218957 h 1229124"/>
              <a:gd name="connsiteX30" fmla="*/ 176774 w 701449"/>
              <a:gd name="connsiteY30" fmla="*/ 1186406 h 1229124"/>
              <a:gd name="connsiteX31" fmla="*/ 87288 w 701449"/>
              <a:gd name="connsiteY31" fmla="*/ 1130181 h 1229124"/>
              <a:gd name="connsiteX32" fmla="*/ 47012 w 701449"/>
              <a:gd name="connsiteY32" fmla="*/ 1070905 h 1229124"/>
              <a:gd name="connsiteX0" fmla="*/ 47012 w 716914"/>
              <a:gd name="connsiteY0" fmla="*/ 1070905 h 1229124"/>
              <a:gd name="connsiteX1" fmla="*/ 1470 w 716914"/>
              <a:gd name="connsiteY1" fmla="*/ 961505 h 1229124"/>
              <a:gd name="connsiteX2" fmla="*/ 17212 w 716914"/>
              <a:gd name="connsiteY2" fmla="*/ 823251 h 1229124"/>
              <a:gd name="connsiteX3" fmla="*/ 97175 w 716914"/>
              <a:gd name="connsiteY3" fmla="*/ 616392 h 1229124"/>
              <a:gd name="connsiteX4" fmla="*/ 176774 w 716914"/>
              <a:gd name="connsiteY4" fmla="*/ 393926 h 1229124"/>
              <a:gd name="connsiteX5" fmla="*/ 298269 w 716914"/>
              <a:gd name="connsiteY5" fmla="*/ 0 h 1229124"/>
              <a:gd name="connsiteX6" fmla="*/ 398007 w 716914"/>
              <a:gd name="connsiteY6" fmla="*/ 248333 h 1229124"/>
              <a:gd name="connsiteX7" fmla="*/ 470539 w 716914"/>
              <a:gd name="connsiteY7" fmla="*/ 430337 h 1229124"/>
              <a:gd name="connsiteX8" fmla="*/ 501579 w 716914"/>
              <a:gd name="connsiteY8" fmla="*/ 505786 h 1229124"/>
              <a:gd name="connsiteX9" fmla="*/ 535078 w 716914"/>
              <a:gd name="connsiteY9" fmla="*/ 572900 h 1229124"/>
              <a:gd name="connsiteX10" fmla="*/ 569641 w 716914"/>
              <a:gd name="connsiteY10" fmla="*/ 641909 h 1229124"/>
              <a:gd name="connsiteX11" fmla="*/ 593316 w 716914"/>
              <a:gd name="connsiteY11" fmla="*/ 683339 h 1229124"/>
              <a:gd name="connsiteX12" fmla="*/ 628828 w 716914"/>
              <a:gd name="connsiteY12" fmla="*/ 742523 h 1229124"/>
              <a:gd name="connsiteX13" fmla="*/ 661378 w 716914"/>
              <a:gd name="connsiteY13" fmla="*/ 783952 h 1229124"/>
              <a:gd name="connsiteX14" fmla="*/ 673617 w 716914"/>
              <a:gd name="connsiteY14" fmla="*/ 807740 h 1229124"/>
              <a:gd name="connsiteX15" fmla="*/ 679133 w 716914"/>
              <a:gd name="connsiteY15" fmla="*/ 828341 h 1229124"/>
              <a:gd name="connsiteX16" fmla="*/ 684438 w 716914"/>
              <a:gd name="connsiteY16" fmla="*/ 829383 h 1229124"/>
              <a:gd name="connsiteX17" fmla="*/ 701198 w 716914"/>
              <a:gd name="connsiteY17" fmla="*/ 866607 h 1229124"/>
              <a:gd name="connsiteX18" fmla="*/ 716903 w 716914"/>
              <a:gd name="connsiteY18" fmla="*/ 907837 h 1229124"/>
              <a:gd name="connsiteX19" fmla="*/ 693930 w 716914"/>
              <a:gd name="connsiteY19" fmla="*/ 928954 h 1229124"/>
              <a:gd name="connsiteX20" fmla="*/ 688010 w 716914"/>
              <a:gd name="connsiteY20" fmla="*/ 976301 h 1229124"/>
              <a:gd name="connsiteX21" fmla="*/ 693928 w 716914"/>
              <a:gd name="connsiteY21" fmla="*/ 1035486 h 1229124"/>
              <a:gd name="connsiteX22" fmla="*/ 655459 w 716914"/>
              <a:gd name="connsiteY22" fmla="*/ 1106507 h 1229124"/>
              <a:gd name="connsiteX23" fmla="*/ 617952 w 716914"/>
              <a:gd name="connsiteY23" fmla="*/ 1159729 h 1229124"/>
              <a:gd name="connsiteX24" fmla="*/ 575559 w 716914"/>
              <a:gd name="connsiteY24" fmla="*/ 1186407 h 1229124"/>
              <a:gd name="connsiteX25" fmla="*/ 560763 w 716914"/>
              <a:gd name="connsiteY25" fmla="*/ 1198244 h 1229124"/>
              <a:gd name="connsiteX26" fmla="*/ 513416 w 716914"/>
              <a:gd name="connsiteY26" fmla="*/ 1210079 h 1229124"/>
              <a:gd name="connsiteX27" fmla="*/ 469027 w 716914"/>
              <a:gd name="connsiteY27" fmla="*/ 1221917 h 1229124"/>
              <a:gd name="connsiteX28" fmla="*/ 424270 w 716914"/>
              <a:gd name="connsiteY28" fmla="*/ 1228917 h 1229124"/>
              <a:gd name="connsiteX29" fmla="*/ 324026 w 716914"/>
              <a:gd name="connsiteY29" fmla="*/ 1218957 h 1229124"/>
              <a:gd name="connsiteX30" fmla="*/ 176774 w 716914"/>
              <a:gd name="connsiteY30" fmla="*/ 1186406 h 1229124"/>
              <a:gd name="connsiteX31" fmla="*/ 87288 w 716914"/>
              <a:gd name="connsiteY31" fmla="*/ 1130181 h 1229124"/>
              <a:gd name="connsiteX32" fmla="*/ 47012 w 716914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688010 w 726400"/>
              <a:gd name="connsiteY20" fmla="*/ 976301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12866 w 726400"/>
              <a:gd name="connsiteY21" fmla="*/ 1051719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6400" h="1229124">
                <a:moveTo>
                  <a:pt x="47012" y="1070905"/>
                </a:moveTo>
                <a:cubicBezTo>
                  <a:pt x="24206" y="1030462"/>
                  <a:pt x="6437" y="1002781"/>
                  <a:pt x="1470" y="961505"/>
                </a:cubicBezTo>
                <a:cubicBezTo>
                  <a:pt x="-3497" y="920229"/>
                  <a:pt x="4714" y="879783"/>
                  <a:pt x="17212" y="823251"/>
                </a:cubicBezTo>
                <a:cubicBezTo>
                  <a:pt x="16636" y="778314"/>
                  <a:pt x="60599" y="715112"/>
                  <a:pt x="97175" y="616392"/>
                </a:cubicBezTo>
                <a:lnTo>
                  <a:pt x="176774" y="393926"/>
                </a:lnTo>
                <a:lnTo>
                  <a:pt x="298269" y="0"/>
                </a:lnTo>
                <a:cubicBezTo>
                  <a:pt x="336447" y="92641"/>
                  <a:pt x="359829" y="155692"/>
                  <a:pt x="398007" y="248333"/>
                </a:cubicBezTo>
                <a:lnTo>
                  <a:pt x="470539" y="430337"/>
                </a:lnTo>
                <a:cubicBezTo>
                  <a:pt x="513302" y="529430"/>
                  <a:pt x="487370" y="475614"/>
                  <a:pt x="501579" y="505786"/>
                </a:cubicBezTo>
                <a:cubicBezTo>
                  <a:pt x="515788" y="535958"/>
                  <a:pt x="519295" y="541828"/>
                  <a:pt x="535078" y="572900"/>
                </a:cubicBezTo>
                <a:cubicBezTo>
                  <a:pt x="550861" y="603972"/>
                  <a:pt x="561907" y="626462"/>
                  <a:pt x="569641" y="641909"/>
                </a:cubicBezTo>
                <a:cubicBezTo>
                  <a:pt x="577375" y="657356"/>
                  <a:pt x="586411" y="671995"/>
                  <a:pt x="593316" y="683339"/>
                </a:cubicBezTo>
                <a:cubicBezTo>
                  <a:pt x="601543" y="708650"/>
                  <a:pt x="623896" y="724275"/>
                  <a:pt x="628828" y="742523"/>
                </a:cubicBezTo>
                <a:cubicBezTo>
                  <a:pt x="637705" y="755839"/>
                  <a:pt x="650527" y="782473"/>
                  <a:pt x="661378" y="783952"/>
                </a:cubicBezTo>
                <a:cubicBezTo>
                  <a:pt x="667490" y="796174"/>
                  <a:pt x="670658" y="800342"/>
                  <a:pt x="673617" y="807740"/>
                </a:cubicBezTo>
                <a:cubicBezTo>
                  <a:pt x="676576" y="815138"/>
                  <a:pt x="675977" y="826087"/>
                  <a:pt x="679133" y="828341"/>
                </a:cubicBezTo>
                <a:cubicBezTo>
                  <a:pt x="682976" y="837716"/>
                  <a:pt x="680760" y="823005"/>
                  <a:pt x="684438" y="829383"/>
                </a:cubicBezTo>
                <a:cubicBezTo>
                  <a:pt x="688116" y="835761"/>
                  <a:pt x="699394" y="859393"/>
                  <a:pt x="701198" y="866607"/>
                </a:cubicBezTo>
                <a:cubicBezTo>
                  <a:pt x="702984" y="875347"/>
                  <a:pt x="716311" y="898348"/>
                  <a:pt x="716903" y="907837"/>
                </a:cubicBezTo>
                <a:cubicBezTo>
                  <a:pt x="717495" y="917326"/>
                  <a:pt x="726699" y="950909"/>
                  <a:pt x="726393" y="966828"/>
                </a:cubicBezTo>
                <a:cubicBezTo>
                  <a:pt x="726087" y="982747"/>
                  <a:pt x="719741" y="999394"/>
                  <a:pt x="717768" y="1008765"/>
                </a:cubicBezTo>
                <a:cubicBezTo>
                  <a:pt x="715795" y="1018136"/>
                  <a:pt x="717305" y="1034950"/>
                  <a:pt x="712866" y="1051719"/>
                </a:cubicBezTo>
                <a:cubicBezTo>
                  <a:pt x="708427" y="1068488"/>
                  <a:pt x="688778" y="1086039"/>
                  <a:pt x="677102" y="1109212"/>
                </a:cubicBezTo>
                <a:cubicBezTo>
                  <a:pt x="665426" y="1132385"/>
                  <a:pt x="643599" y="1145919"/>
                  <a:pt x="617952" y="1159729"/>
                </a:cubicBezTo>
                <a:cubicBezTo>
                  <a:pt x="592305" y="1173539"/>
                  <a:pt x="595448" y="1179001"/>
                  <a:pt x="575559" y="1186407"/>
                </a:cubicBezTo>
                <a:cubicBezTo>
                  <a:pt x="555670" y="1193813"/>
                  <a:pt x="554844" y="1197258"/>
                  <a:pt x="560763" y="1198244"/>
                </a:cubicBezTo>
                <a:cubicBezTo>
                  <a:pt x="566682" y="1199230"/>
                  <a:pt x="507991" y="1209093"/>
                  <a:pt x="513416" y="1210079"/>
                </a:cubicBezTo>
                <a:cubicBezTo>
                  <a:pt x="518841" y="1211065"/>
                  <a:pt x="487830" y="1216311"/>
                  <a:pt x="469027" y="1221917"/>
                </a:cubicBezTo>
                <a:cubicBezTo>
                  <a:pt x="450224" y="1227523"/>
                  <a:pt x="455835" y="1226944"/>
                  <a:pt x="424270" y="1228917"/>
                </a:cubicBezTo>
                <a:cubicBezTo>
                  <a:pt x="392705" y="1230890"/>
                  <a:pt x="354918" y="1218151"/>
                  <a:pt x="324026" y="1218957"/>
                </a:cubicBezTo>
                <a:cubicBezTo>
                  <a:pt x="293134" y="1219763"/>
                  <a:pt x="214751" y="1192324"/>
                  <a:pt x="176774" y="1186406"/>
                </a:cubicBezTo>
                <a:cubicBezTo>
                  <a:pt x="161741" y="1175556"/>
                  <a:pt x="102321" y="1141031"/>
                  <a:pt x="87288" y="1130181"/>
                </a:cubicBezTo>
                <a:lnTo>
                  <a:pt x="47012" y="107090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6-2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Капля 46"/>
          <p:cNvSpPr/>
          <p:nvPr/>
        </p:nvSpPr>
        <p:spPr>
          <a:xfrm rot="159835">
            <a:off x="2005881" y="2562132"/>
            <a:ext cx="599046" cy="997501"/>
          </a:xfrm>
          <a:custGeom>
            <a:avLst/>
            <a:gdLst>
              <a:gd name="connsiteX0" fmla="*/ 0 w 705175"/>
              <a:gd name="connsiteY0" fmla="*/ 450050 h 900100"/>
              <a:gd name="connsiteX1" fmla="*/ 352588 w 705175"/>
              <a:gd name="connsiteY1" fmla="*/ 0 h 900100"/>
              <a:gd name="connsiteX2" fmla="*/ 705175 w 705175"/>
              <a:gd name="connsiteY2" fmla="*/ 0 h 900100"/>
              <a:gd name="connsiteX3" fmla="*/ 705175 w 705175"/>
              <a:gd name="connsiteY3" fmla="*/ 450050 h 900100"/>
              <a:gd name="connsiteX4" fmla="*/ 352587 w 705175"/>
              <a:gd name="connsiteY4" fmla="*/ 900100 h 900100"/>
              <a:gd name="connsiteX5" fmla="*/ -1 w 705175"/>
              <a:gd name="connsiteY5" fmla="*/ 450050 h 900100"/>
              <a:gd name="connsiteX6" fmla="*/ 0 w 705175"/>
              <a:gd name="connsiteY6" fmla="*/ 450050 h 900100"/>
              <a:gd name="connsiteX0" fmla="*/ 1 w 705176"/>
              <a:gd name="connsiteY0" fmla="*/ 450050 h 900100"/>
              <a:gd name="connsiteX1" fmla="*/ 254115 w 705176"/>
              <a:gd name="connsiteY1" fmla="*/ 365760 h 900100"/>
              <a:gd name="connsiteX2" fmla="*/ 705176 w 705176"/>
              <a:gd name="connsiteY2" fmla="*/ 0 h 900100"/>
              <a:gd name="connsiteX3" fmla="*/ 705176 w 705176"/>
              <a:gd name="connsiteY3" fmla="*/ 450050 h 900100"/>
              <a:gd name="connsiteX4" fmla="*/ 352588 w 705176"/>
              <a:gd name="connsiteY4" fmla="*/ 900100 h 900100"/>
              <a:gd name="connsiteX5" fmla="*/ 0 w 705176"/>
              <a:gd name="connsiteY5" fmla="*/ 450050 h 900100"/>
              <a:gd name="connsiteX6" fmla="*/ 1 w 705176"/>
              <a:gd name="connsiteY6" fmla="*/ 450050 h 900100"/>
              <a:gd name="connsiteX0" fmla="*/ 1 w 944326"/>
              <a:gd name="connsiteY0" fmla="*/ 450050 h 900100"/>
              <a:gd name="connsiteX1" fmla="*/ 254115 w 944326"/>
              <a:gd name="connsiteY1" fmla="*/ 365760 h 900100"/>
              <a:gd name="connsiteX2" fmla="*/ 705176 w 944326"/>
              <a:gd name="connsiteY2" fmla="*/ 0 h 900100"/>
              <a:gd name="connsiteX3" fmla="*/ 944326 w 944326"/>
              <a:gd name="connsiteY3" fmla="*/ 590727 h 900100"/>
              <a:gd name="connsiteX4" fmla="*/ 352588 w 944326"/>
              <a:gd name="connsiteY4" fmla="*/ 900100 h 900100"/>
              <a:gd name="connsiteX5" fmla="*/ 0 w 944326"/>
              <a:gd name="connsiteY5" fmla="*/ 450050 h 900100"/>
              <a:gd name="connsiteX6" fmla="*/ 1 w 944326"/>
              <a:gd name="connsiteY6" fmla="*/ 450050 h 900100"/>
              <a:gd name="connsiteX0" fmla="*/ 281355 w 944326"/>
              <a:gd name="connsiteY0" fmla="*/ 970554 h 970554"/>
              <a:gd name="connsiteX1" fmla="*/ 254115 w 944326"/>
              <a:gd name="connsiteY1" fmla="*/ 365760 h 970554"/>
              <a:gd name="connsiteX2" fmla="*/ 705176 w 944326"/>
              <a:gd name="connsiteY2" fmla="*/ 0 h 970554"/>
              <a:gd name="connsiteX3" fmla="*/ 944326 w 944326"/>
              <a:gd name="connsiteY3" fmla="*/ 590727 h 970554"/>
              <a:gd name="connsiteX4" fmla="*/ 352588 w 944326"/>
              <a:gd name="connsiteY4" fmla="*/ 900100 h 970554"/>
              <a:gd name="connsiteX5" fmla="*/ 0 w 944326"/>
              <a:gd name="connsiteY5" fmla="*/ 450050 h 970554"/>
              <a:gd name="connsiteX6" fmla="*/ 281355 w 944326"/>
              <a:gd name="connsiteY6" fmla="*/ 970554 h 970554"/>
              <a:gd name="connsiteX0" fmla="*/ 107248 w 770219"/>
              <a:gd name="connsiteY0" fmla="*/ 970554 h 1010655"/>
              <a:gd name="connsiteX1" fmla="*/ 80008 w 770219"/>
              <a:gd name="connsiteY1" fmla="*/ 365760 h 1010655"/>
              <a:gd name="connsiteX2" fmla="*/ 531069 w 770219"/>
              <a:gd name="connsiteY2" fmla="*/ 0 h 1010655"/>
              <a:gd name="connsiteX3" fmla="*/ 770219 w 770219"/>
              <a:gd name="connsiteY3" fmla="*/ 590727 h 1010655"/>
              <a:gd name="connsiteX4" fmla="*/ 178481 w 770219"/>
              <a:gd name="connsiteY4" fmla="*/ 900100 h 1010655"/>
              <a:gd name="connsiteX5" fmla="*/ 50976 w 770219"/>
              <a:gd name="connsiteY5" fmla="*/ 900216 h 1010655"/>
              <a:gd name="connsiteX6" fmla="*/ 107248 w 770219"/>
              <a:gd name="connsiteY6" fmla="*/ 970554 h 1010655"/>
              <a:gd name="connsiteX0" fmla="*/ 107248 w 770219"/>
              <a:gd name="connsiteY0" fmla="*/ 970554 h 1139299"/>
              <a:gd name="connsiteX1" fmla="*/ 80008 w 770219"/>
              <a:gd name="connsiteY1" fmla="*/ 365760 h 1139299"/>
              <a:gd name="connsiteX2" fmla="*/ 531069 w 770219"/>
              <a:gd name="connsiteY2" fmla="*/ 0 h 1139299"/>
              <a:gd name="connsiteX3" fmla="*/ 770219 w 770219"/>
              <a:gd name="connsiteY3" fmla="*/ 590727 h 1139299"/>
              <a:gd name="connsiteX4" fmla="*/ 502038 w 770219"/>
              <a:gd name="connsiteY4" fmla="*/ 1139251 h 1139299"/>
              <a:gd name="connsiteX5" fmla="*/ 50976 w 770219"/>
              <a:gd name="connsiteY5" fmla="*/ 900216 h 1139299"/>
              <a:gd name="connsiteX6" fmla="*/ 107248 w 770219"/>
              <a:gd name="connsiteY6" fmla="*/ 970554 h 1139299"/>
              <a:gd name="connsiteX0" fmla="*/ 107248 w 770219"/>
              <a:gd name="connsiteY0" fmla="*/ 970554 h 1143718"/>
              <a:gd name="connsiteX1" fmla="*/ 80008 w 770219"/>
              <a:gd name="connsiteY1" fmla="*/ 365760 h 1143718"/>
              <a:gd name="connsiteX2" fmla="*/ 531069 w 770219"/>
              <a:gd name="connsiteY2" fmla="*/ 0 h 1143718"/>
              <a:gd name="connsiteX3" fmla="*/ 770219 w 770219"/>
              <a:gd name="connsiteY3" fmla="*/ 590727 h 1143718"/>
              <a:gd name="connsiteX4" fmla="*/ 502038 w 770219"/>
              <a:gd name="connsiteY4" fmla="*/ 1139251 h 1143718"/>
              <a:gd name="connsiteX5" fmla="*/ 8772 w 770219"/>
              <a:gd name="connsiteY5" fmla="*/ 942419 h 1143718"/>
              <a:gd name="connsiteX6" fmla="*/ 107248 w 770219"/>
              <a:gd name="connsiteY6" fmla="*/ 970554 h 1143718"/>
              <a:gd name="connsiteX0" fmla="*/ 3207 w 849058"/>
              <a:gd name="connsiteY0" fmla="*/ 914284 h 1143718"/>
              <a:gd name="connsiteX1" fmla="*/ 158847 w 849058"/>
              <a:gd name="connsiteY1" fmla="*/ 365760 h 1143718"/>
              <a:gd name="connsiteX2" fmla="*/ 609908 w 849058"/>
              <a:gd name="connsiteY2" fmla="*/ 0 h 1143718"/>
              <a:gd name="connsiteX3" fmla="*/ 849058 w 849058"/>
              <a:gd name="connsiteY3" fmla="*/ 590727 h 1143718"/>
              <a:gd name="connsiteX4" fmla="*/ 580877 w 849058"/>
              <a:gd name="connsiteY4" fmla="*/ 1139251 h 1143718"/>
              <a:gd name="connsiteX5" fmla="*/ 87611 w 849058"/>
              <a:gd name="connsiteY5" fmla="*/ 942419 h 1143718"/>
              <a:gd name="connsiteX6" fmla="*/ 3207 w 849058"/>
              <a:gd name="connsiteY6" fmla="*/ 914284 h 1143718"/>
              <a:gd name="connsiteX0" fmla="*/ 6630 w 838413"/>
              <a:gd name="connsiteY0" fmla="*/ 1083097 h 1143718"/>
              <a:gd name="connsiteX1" fmla="*/ 148202 w 838413"/>
              <a:gd name="connsiteY1" fmla="*/ 365760 h 1143718"/>
              <a:gd name="connsiteX2" fmla="*/ 599263 w 838413"/>
              <a:gd name="connsiteY2" fmla="*/ 0 h 1143718"/>
              <a:gd name="connsiteX3" fmla="*/ 838413 w 838413"/>
              <a:gd name="connsiteY3" fmla="*/ 590727 h 1143718"/>
              <a:gd name="connsiteX4" fmla="*/ 570232 w 838413"/>
              <a:gd name="connsiteY4" fmla="*/ 1139251 h 1143718"/>
              <a:gd name="connsiteX5" fmla="*/ 76966 w 838413"/>
              <a:gd name="connsiteY5" fmla="*/ 942419 h 1143718"/>
              <a:gd name="connsiteX6" fmla="*/ 6630 w 838413"/>
              <a:gd name="connsiteY6" fmla="*/ 1083097 h 1143718"/>
              <a:gd name="connsiteX0" fmla="*/ 6630 w 838413"/>
              <a:gd name="connsiteY0" fmla="*/ 1083097 h 1282042"/>
              <a:gd name="connsiteX1" fmla="*/ 148202 w 838413"/>
              <a:gd name="connsiteY1" fmla="*/ 365760 h 1282042"/>
              <a:gd name="connsiteX2" fmla="*/ 599263 w 838413"/>
              <a:gd name="connsiteY2" fmla="*/ 0 h 1282042"/>
              <a:gd name="connsiteX3" fmla="*/ 838413 w 838413"/>
              <a:gd name="connsiteY3" fmla="*/ 590727 h 1282042"/>
              <a:gd name="connsiteX4" fmla="*/ 570232 w 838413"/>
              <a:gd name="connsiteY4" fmla="*/ 1139251 h 1282042"/>
              <a:gd name="connsiteX5" fmla="*/ 175440 w 838413"/>
              <a:gd name="connsiteY5" fmla="*/ 1181570 h 1282042"/>
              <a:gd name="connsiteX6" fmla="*/ 6630 w 838413"/>
              <a:gd name="connsiteY6" fmla="*/ 1083097 h 1282042"/>
              <a:gd name="connsiteX0" fmla="*/ 0 w 831783"/>
              <a:gd name="connsiteY0" fmla="*/ 1083097 h 1282042"/>
              <a:gd name="connsiteX1" fmla="*/ 254114 w 831783"/>
              <a:gd name="connsiteY1" fmla="*/ 604911 h 1282042"/>
              <a:gd name="connsiteX2" fmla="*/ 592633 w 831783"/>
              <a:gd name="connsiteY2" fmla="*/ 0 h 1282042"/>
              <a:gd name="connsiteX3" fmla="*/ 831783 w 831783"/>
              <a:gd name="connsiteY3" fmla="*/ 590727 h 1282042"/>
              <a:gd name="connsiteX4" fmla="*/ 563602 w 831783"/>
              <a:gd name="connsiteY4" fmla="*/ 1139251 h 1282042"/>
              <a:gd name="connsiteX5" fmla="*/ 168810 w 831783"/>
              <a:gd name="connsiteY5" fmla="*/ 1181570 h 1282042"/>
              <a:gd name="connsiteX6" fmla="*/ 0 w 831783"/>
              <a:gd name="connsiteY6" fmla="*/ 1083097 h 1282042"/>
              <a:gd name="connsiteX0" fmla="*/ 0 w 735194"/>
              <a:gd name="connsiteY0" fmla="*/ 1083097 h 1282042"/>
              <a:gd name="connsiteX1" fmla="*/ 254114 w 735194"/>
              <a:gd name="connsiteY1" fmla="*/ 60491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735194"/>
              <a:gd name="connsiteY0" fmla="*/ 1083097 h 1282042"/>
              <a:gd name="connsiteX1" fmla="*/ 363842 w 735194"/>
              <a:gd name="connsiteY1" fmla="*/ 66587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858539"/>
              <a:gd name="connsiteY0" fmla="*/ 1083097 h 1284735"/>
              <a:gd name="connsiteX1" fmla="*/ 363842 w 858539"/>
              <a:gd name="connsiteY1" fmla="*/ 665871 h 1284735"/>
              <a:gd name="connsiteX2" fmla="*/ 592633 w 858539"/>
              <a:gd name="connsiteY2" fmla="*/ 0 h 1284735"/>
              <a:gd name="connsiteX3" fmla="*/ 734247 w 858539"/>
              <a:gd name="connsiteY3" fmla="*/ 444423 h 1284735"/>
              <a:gd name="connsiteX4" fmla="*/ 783058 w 858539"/>
              <a:gd name="connsiteY4" fmla="*/ 1151443 h 1284735"/>
              <a:gd name="connsiteX5" fmla="*/ 168810 w 858539"/>
              <a:gd name="connsiteY5" fmla="*/ 1181570 h 1284735"/>
              <a:gd name="connsiteX6" fmla="*/ 0 w 858539"/>
              <a:gd name="connsiteY6" fmla="*/ 1083097 h 1284735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734247 w 971507"/>
              <a:gd name="connsiteY3" fmla="*/ 44442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51650 w 971507"/>
              <a:gd name="connsiteY1" fmla="*/ 653679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94754"/>
              <a:gd name="connsiteX1" fmla="*/ 351650 w 971507"/>
              <a:gd name="connsiteY1" fmla="*/ 653679 h 1394754"/>
              <a:gd name="connsiteX2" fmla="*/ 592633 w 971507"/>
              <a:gd name="connsiteY2" fmla="*/ 0 h 1394754"/>
              <a:gd name="connsiteX3" fmla="*/ 831783 w 971507"/>
              <a:gd name="connsiteY3" fmla="*/ 505383 h 1394754"/>
              <a:gd name="connsiteX4" fmla="*/ 971010 w 971507"/>
              <a:gd name="connsiteY4" fmla="*/ 784071 h 1394754"/>
              <a:gd name="connsiteX5" fmla="*/ 783058 w 971507"/>
              <a:gd name="connsiteY5" fmla="*/ 1151443 h 1394754"/>
              <a:gd name="connsiteX6" fmla="*/ 583338 w 971507"/>
              <a:gd name="connsiteY6" fmla="*/ 1303490 h 1394754"/>
              <a:gd name="connsiteX7" fmla="*/ 0 w 971507"/>
              <a:gd name="connsiteY7" fmla="*/ 1083097 h 1394754"/>
              <a:gd name="connsiteX0" fmla="*/ 0 w 1042831"/>
              <a:gd name="connsiteY0" fmla="*/ 1083097 h 1406731"/>
              <a:gd name="connsiteX1" fmla="*/ 351650 w 1042831"/>
              <a:gd name="connsiteY1" fmla="*/ 653679 h 1406731"/>
              <a:gd name="connsiteX2" fmla="*/ 592633 w 1042831"/>
              <a:gd name="connsiteY2" fmla="*/ 0 h 1406731"/>
              <a:gd name="connsiteX3" fmla="*/ 831783 w 1042831"/>
              <a:gd name="connsiteY3" fmla="*/ 505383 h 1406731"/>
              <a:gd name="connsiteX4" fmla="*/ 971010 w 1042831"/>
              <a:gd name="connsiteY4" fmla="*/ 784071 h 1406731"/>
              <a:gd name="connsiteX5" fmla="*/ 1002514 w 1042831"/>
              <a:gd name="connsiteY5" fmla="*/ 1212403 h 1406731"/>
              <a:gd name="connsiteX6" fmla="*/ 583338 w 1042831"/>
              <a:gd name="connsiteY6" fmla="*/ 1303490 h 1406731"/>
              <a:gd name="connsiteX7" fmla="*/ 0 w 1042831"/>
              <a:gd name="connsiteY7" fmla="*/ 1083097 h 1406731"/>
              <a:gd name="connsiteX0" fmla="*/ 0 w 1042831"/>
              <a:gd name="connsiteY0" fmla="*/ 1083097 h 1344774"/>
              <a:gd name="connsiteX1" fmla="*/ 351650 w 1042831"/>
              <a:gd name="connsiteY1" fmla="*/ 653679 h 1344774"/>
              <a:gd name="connsiteX2" fmla="*/ 592633 w 1042831"/>
              <a:gd name="connsiteY2" fmla="*/ 0 h 1344774"/>
              <a:gd name="connsiteX3" fmla="*/ 831783 w 1042831"/>
              <a:gd name="connsiteY3" fmla="*/ 505383 h 1344774"/>
              <a:gd name="connsiteX4" fmla="*/ 971010 w 1042831"/>
              <a:gd name="connsiteY4" fmla="*/ 784071 h 1344774"/>
              <a:gd name="connsiteX5" fmla="*/ 1002514 w 1042831"/>
              <a:gd name="connsiteY5" fmla="*/ 1212403 h 1344774"/>
              <a:gd name="connsiteX6" fmla="*/ 583338 w 1042831"/>
              <a:gd name="connsiteY6" fmla="*/ 1303490 h 1344774"/>
              <a:gd name="connsiteX7" fmla="*/ 202914 w 1042831"/>
              <a:gd name="connsiteY7" fmla="*/ 1332710 h 1344774"/>
              <a:gd name="connsiteX8" fmla="*/ 0 w 1042831"/>
              <a:gd name="connsiteY8" fmla="*/ 1083097 h 1344774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592633 w 1042831"/>
              <a:gd name="connsiteY2" fmla="*/ 0 h 1413766"/>
              <a:gd name="connsiteX3" fmla="*/ 831783 w 1042831"/>
              <a:gd name="connsiteY3" fmla="*/ 505383 h 1413766"/>
              <a:gd name="connsiteX4" fmla="*/ 971010 w 1042831"/>
              <a:gd name="connsiteY4" fmla="*/ 784071 h 1413766"/>
              <a:gd name="connsiteX5" fmla="*/ 1002514 w 1042831"/>
              <a:gd name="connsiteY5" fmla="*/ 1212403 h 1413766"/>
              <a:gd name="connsiteX6" fmla="*/ 583338 w 1042831"/>
              <a:gd name="connsiteY6" fmla="*/ 1413218 h 1413766"/>
              <a:gd name="connsiteX7" fmla="*/ 202914 w 1042831"/>
              <a:gd name="connsiteY7" fmla="*/ 1332710 h 1413766"/>
              <a:gd name="connsiteX8" fmla="*/ 0 w 1042831"/>
              <a:gd name="connsiteY8" fmla="*/ 1083097 h 1413766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410178 w 1042831"/>
              <a:gd name="connsiteY2" fmla="*/ 491462 h 1413766"/>
              <a:gd name="connsiteX3" fmla="*/ 592633 w 1042831"/>
              <a:gd name="connsiteY3" fmla="*/ 0 h 1413766"/>
              <a:gd name="connsiteX4" fmla="*/ 831783 w 1042831"/>
              <a:gd name="connsiteY4" fmla="*/ 505383 h 1413766"/>
              <a:gd name="connsiteX5" fmla="*/ 971010 w 1042831"/>
              <a:gd name="connsiteY5" fmla="*/ 784071 h 1413766"/>
              <a:gd name="connsiteX6" fmla="*/ 1002514 w 1042831"/>
              <a:gd name="connsiteY6" fmla="*/ 1212403 h 1413766"/>
              <a:gd name="connsiteX7" fmla="*/ 583338 w 1042831"/>
              <a:gd name="connsiteY7" fmla="*/ 1413218 h 1413766"/>
              <a:gd name="connsiteX8" fmla="*/ 202914 w 1042831"/>
              <a:gd name="connsiteY8" fmla="*/ 1332710 h 1413766"/>
              <a:gd name="connsiteX9" fmla="*/ 0 w 1042831"/>
              <a:gd name="connsiteY9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51691 w 1042872"/>
              <a:gd name="connsiteY2" fmla="*/ 653679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02923 w 1042872"/>
              <a:gd name="connsiteY2" fmla="*/ 702447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3081"/>
              <a:gd name="connsiteY0" fmla="*/ 1083097 h 1413766"/>
              <a:gd name="connsiteX1" fmla="*/ 129803 w 1043081"/>
              <a:gd name="connsiteY1" fmla="*/ 820646 h 1413766"/>
              <a:gd name="connsiteX2" fmla="*/ 302923 w 1043081"/>
              <a:gd name="connsiteY2" fmla="*/ 702447 h 1413766"/>
              <a:gd name="connsiteX3" fmla="*/ 410219 w 1043081"/>
              <a:gd name="connsiteY3" fmla="*/ 491462 h 1413766"/>
              <a:gd name="connsiteX4" fmla="*/ 592674 w 1043081"/>
              <a:gd name="connsiteY4" fmla="*/ 0 h 1413766"/>
              <a:gd name="connsiteX5" fmla="*/ 831824 w 1043081"/>
              <a:gd name="connsiteY5" fmla="*/ 505383 h 1413766"/>
              <a:gd name="connsiteX6" fmla="*/ 1007627 w 1043081"/>
              <a:gd name="connsiteY6" fmla="*/ 796262 h 1413766"/>
              <a:gd name="connsiteX7" fmla="*/ 971051 w 1043081"/>
              <a:gd name="connsiteY7" fmla="*/ 784071 h 1413766"/>
              <a:gd name="connsiteX8" fmla="*/ 1002555 w 1043081"/>
              <a:gd name="connsiteY8" fmla="*/ 1212403 h 1413766"/>
              <a:gd name="connsiteX9" fmla="*/ 583379 w 1043081"/>
              <a:gd name="connsiteY9" fmla="*/ 1413218 h 1413766"/>
              <a:gd name="connsiteX10" fmla="*/ 202955 w 1043081"/>
              <a:gd name="connsiteY10" fmla="*/ 1332710 h 1413766"/>
              <a:gd name="connsiteX11" fmla="*/ 41 w 1043081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1007627 w 1142928"/>
              <a:gd name="connsiteY6" fmla="*/ 796262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400459 w 1142928"/>
              <a:gd name="connsiteY2" fmla="*/ 592719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14 w 1142901"/>
              <a:gd name="connsiteY0" fmla="*/ 1083097 h 1413766"/>
              <a:gd name="connsiteX1" fmla="*/ 288272 w 1142901"/>
              <a:gd name="connsiteY1" fmla="*/ 808454 h 1413766"/>
              <a:gd name="connsiteX2" fmla="*/ 400432 w 1142901"/>
              <a:gd name="connsiteY2" fmla="*/ 592719 h 1413766"/>
              <a:gd name="connsiteX3" fmla="*/ 471152 w 1142901"/>
              <a:gd name="connsiteY3" fmla="*/ 393926 h 1413766"/>
              <a:gd name="connsiteX4" fmla="*/ 592647 w 1142901"/>
              <a:gd name="connsiteY4" fmla="*/ 0 h 1413766"/>
              <a:gd name="connsiteX5" fmla="*/ 770837 w 1142901"/>
              <a:gd name="connsiteY5" fmla="*/ 468807 h 1413766"/>
              <a:gd name="connsiteX6" fmla="*/ 934448 w 1142901"/>
              <a:gd name="connsiteY6" fmla="*/ 686534 h 1413766"/>
              <a:gd name="connsiteX7" fmla="*/ 1141712 w 1142901"/>
              <a:gd name="connsiteY7" fmla="*/ 881607 h 1413766"/>
              <a:gd name="connsiteX8" fmla="*/ 1002528 w 1142901"/>
              <a:gd name="connsiteY8" fmla="*/ 1212403 h 1413766"/>
              <a:gd name="connsiteX9" fmla="*/ 583352 w 1142901"/>
              <a:gd name="connsiteY9" fmla="*/ 1413218 h 1413766"/>
              <a:gd name="connsiteX10" fmla="*/ 202928 w 1142901"/>
              <a:gd name="connsiteY10" fmla="*/ 1332710 h 1413766"/>
              <a:gd name="connsiteX11" fmla="*/ 14 w 1142901"/>
              <a:gd name="connsiteY11" fmla="*/ 1083097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138462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138462 w 939973"/>
              <a:gd name="connsiteY11" fmla="*/ 1070905 h 1413766"/>
              <a:gd name="connsiteX0" fmla="*/ 75424 w 876935"/>
              <a:gd name="connsiteY0" fmla="*/ 1070905 h 1413766"/>
              <a:gd name="connsiteX1" fmla="*/ 10114 w 876935"/>
              <a:gd name="connsiteY1" fmla="*/ 808454 h 1413766"/>
              <a:gd name="connsiteX2" fmla="*/ 134466 w 876935"/>
              <a:gd name="connsiteY2" fmla="*/ 592719 h 1413766"/>
              <a:gd name="connsiteX3" fmla="*/ 205186 w 876935"/>
              <a:gd name="connsiteY3" fmla="*/ 393926 h 1413766"/>
              <a:gd name="connsiteX4" fmla="*/ 326681 w 876935"/>
              <a:gd name="connsiteY4" fmla="*/ 0 h 1413766"/>
              <a:gd name="connsiteX5" fmla="*/ 504871 w 876935"/>
              <a:gd name="connsiteY5" fmla="*/ 468807 h 1413766"/>
              <a:gd name="connsiteX6" fmla="*/ 668482 w 876935"/>
              <a:gd name="connsiteY6" fmla="*/ 686534 h 1413766"/>
              <a:gd name="connsiteX7" fmla="*/ 875746 w 876935"/>
              <a:gd name="connsiteY7" fmla="*/ 881607 h 1413766"/>
              <a:gd name="connsiteX8" fmla="*/ 736562 w 876935"/>
              <a:gd name="connsiteY8" fmla="*/ 1212403 h 1413766"/>
              <a:gd name="connsiteX9" fmla="*/ 317386 w 876935"/>
              <a:gd name="connsiteY9" fmla="*/ 1413218 h 1413766"/>
              <a:gd name="connsiteX10" fmla="*/ 205186 w 876935"/>
              <a:gd name="connsiteY10" fmla="*/ 1186406 h 1413766"/>
              <a:gd name="connsiteX11" fmla="*/ 75424 w 876935"/>
              <a:gd name="connsiteY11" fmla="*/ 1070905 h 1413766"/>
              <a:gd name="connsiteX0" fmla="*/ 75424 w 876935"/>
              <a:gd name="connsiteY0" fmla="*/ 1070905 h 1238896"/>
              <a:gd name="connsiteX1" fmla="*/ 10114 w 876935"/>
              <a:gd name="connsiteY1" fmla="*/ 808454 h 1238896"/>
              <a:gd name="connsiteX2" fmla="*/ 134466 w 876935"/>
              <a:gd name="connsiteY2" fmla="*/ 592719 h 1238896"/>
              <a:gd name="connsiteX3" fmla="*/ 205186 w 876935"/>
              <a:gd name="connsiteY3" fmla="*/ 393926 h 1238896"/>
              <a:gd name="connsiteX4" fmla="*/ 326681 w 876935"/>
              <a:gd name="connsiteY4" fmla="*/ 0 h 1238896"/>
              <a:gd name="connsiteX5" fmla="*/ 504871 w 876935"/>
              <a:gd name="connsiteY5" fmla="*/ 468807 h 1238896"/>
              <a:gd name="connsiteX6" fmla="*/ 668482 w 876935"/>
              <a:gd name="connsiteY6" fmla="*/ 686534 h 1238896"/>
              <a:gd name="connsiteX7" fmla="*/ 875746 w 876935"/>
              <a:gd name="connsiteY7" fmla="*/ 881607 h 1238896"/>
              <a:gd name="connsiteX8" fmla="*/ 736562 w 876935"/>
              <a:gd name="connsiteY8" fmla="*/ 1212403 h 1238896"/>
              <a:gd name="connsiteX9" fmla="*/ 390538 w 876935"/>
              <a:gd name="connsiteY9" fmla="*/ 1181570 h 1238896"/>
              <a:gd name="connsiteX10" fmla="*/ 205186 w 876935"/>
              <a:gd name="connsiteY10" fmla="*/ 1186406 h 1238896"/>
              <a:gd name="connsiteX11" fmla="*/ 75424 w 876935"/>
              <a:gd name="connsiteY11" fmla="*/ 1070905 h 1238896"/>
              <a:gd name="connsiteX0" fmla="*/ 75424 w 876384"/>
              <a:gd name="connsiteY0" fmla="*/ 1070905 h 1200656"/>
              <a:gd name="connsiteX1" fmla="*/ 10114 w 876384"/>
              <a:gd name="connsiteY1" fmla="*/ 808454 h 1200656"/>
              <a:gd name="connsiteX2" fmla="*/ 134466 w 876384"/>
              <a:gd name="connsiteY2" fmla="*/ 592719 h 1200656"/>
              <a:gd name="connsiteX3" fmla="*/ 205186 w 876384"/>
              <a:gd name="connsiteY3" fmla="*/ 393926 h 1200656"/>
              <a:gd name="connsiteX4" fmla="*/ 326681 w 876384"/>
              <a:gd name="connsiteY4" fmla="*/ 0 h 1200656"/>
              <a:gd name="connsiteX5" fmla="*/ 504871 w 876384"/>
              <a:gd name="connsiteY5" fmla="*/ 468807 h 1200656"/>
              <a:gd name="connsiteX6" fmla="*/ 668482 w 876384"/>
              <a:gd name="connsiteY6" fmla="*/ 686534 h 1200656"/>
              <a:gd name="connsiteX7" fmla="*/ 875746 w 876384"/>
              <a:gd name="connsiteY7" fmla="*/ 881607 h 1200656"/>
              <a:gd name="connsiteX8" fmla="*/ 687794 w 876384"/>
              <a:gd name="connsiteY8" fmla="*/ 1029523 h 1200656"/>
              <a:gd name="connsiteX9" fmla="*/ 390538 w 876384"/>
              <a:gd name="connsiteY9" fmla="*/ 1181570 h 1200656"/>
              <a:gd name="connsiteX10" fmla="*/ 205186 w 876384"/>
              <a:gd name="connsiteY10" fmla="*/ 1186406 h 1200656"/>
              <a:gd name="connsiteX11" fmla="*/ 75424 w 876384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68482 w 730933"/>
              <a:gd name="connsiteY6" fmla="*/ 68653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36010 w 691519"/>
              <a:gd name="connsiteY0" fmla="*/ 1070905 h 1200656"/>
              <a:gd name="connsiteX1" fmla="*/ 12129 w 691519"/>
              <a:gd name="connsiteY1" fmla="*/ 817332 h 1200656"/>
              <a:gd name="connsiteX2" fmla="*/ 103929 w 691519"/>
              <a:gd name="connsiteY2" fmla="*/ 604555 h 1200656"/>
              <a:gd name="connsiteX3" fmla="*/ 165772 w 691519"/>
              <a:gd name="connsiteY3" fmla="*/ 393926 h 1200656"/>
              <a:gd name="connsiteX4" fmla="*/ 287267 w 691519"/>
              <a:gd name="connsiteY4" fmla="*/ 0 h 1200656"/>
              <a:gd name="connsiteX5" fmla="*/ 424028 w 691519"/>
              <a:gd name="connsiteY5" fmla="*/ 421459 h 1200656"/>
              <a:gd name="connsiteX6" fmla="*/ 580300 w 691519"/>
              <a:gd name="connsiteY6" fmla="*/ 747494 h 1200656"/>
              <a:gd name="connsiteX7" fmla="*/ 629068 w 691519"/>
              <a:gd name="connsiteY7" fmla="*/ 857223 h 1200656"/>
              <a:gd name="connsiteX8" fmla="*/ 648380 w 691519"/>
              <a:gd name="connsiteY8" fmla="*/ 1029523 h 1200656"/>
              <a:gd name="connsiteX9" fmla="*/ 351124 w 691519"/>
              <a:gd name="connsiteY9" fmla="*/ 1181570 h 1200656"/>
              <a:gd name="connsiteX10" fmla="*/ 165772 w 691519"/>
              <a:gd name="connsiteY10" fmla="*/ 1186406 h 1200656"/>
              <a:gd name="connsiteX11" fmla="*/ 36010 w 691519"/>
              <a:gd name="connsiteY11" fmla="*/ 1070905 h 1200656"/>
              <a:gd name="connsiteX0" fmla="*/ 23881 w 679390"/>
              <a:gd name="connsiteY0" fmla="*/ 1070905 h 1200656"/>
              <a:gd name="connsiteX1" fmla="*/ 0 w 679390"/>
              <a:gd name="connsiteY1" fmla="*/ 817332 h 1200656"/>
              <a:gd name="connsiteX2" fmla="*/ 91800 w 679390"/>
              <a:gd name="connsiteY2" fmla="*/ 604555 h 1200656"/>
              <a:gd name="connsiteX3" fmla="*/ 153643 w 679390"/>
              <a:gd name="connsiteY3" fmla="*/ 393926 h 1200656"/>
              <a:gd name="connsiteX4" fmla="*/ 275138 w 679390"/>
              <a:gd name="connsiteY4" fmla="*/ 0 h 1200656"/>
              <a:gd name="connsiteX5" fmla="*/ 411899 w 679390"/>
              <a:gd name="connsiteY5" fmla="*/ 421459 h 1200656"/>
              <a:gd name="connsiteX6" fmla="*/ 568171 w 679390"/>
              <a:gd name="connsiteY6" fmla="*/ 747494 h 1200656"/>
              <a:gd name="connsiteX7" fmla="*/ 616939 w 679390"/>
              <a:gd name="connsiteY7" fmla="*/ 857223 h 1200656"/>
              <a:gd name="connsiteX8" fmla="*/ 636251 w 679390"/>
              <a:gd name="connsiteY8" fmla="*/ 1029523 h 1200656"/>
              <a:gd name="connsiteX9" fmla="*/ 338995 w 679390"/>
              <a:gd name="connsiteY9" fmla="*/ 1181570 h 1200656"/>
              <a:gd name="connsiteX10" fmla="*/ 153643 w 679390"/>
              <a:gd name="connsiteY10" fmla="*/ 1186406 h 1200656"/>
              <a:gd name="connsiteX11" fmla="*/ 23881 w 679390"/>
              <a:gd name="connsiteY11" fmla="*/ 1070905 h 1200656"/>
              <a:gd name="connsiteX0" fmla="*/ 29800 w 685309"/>
              <a:gd name="connsiteY0" fmla="*/ 1070905 h 1200656"/>
              <a:gd name="connsiteX1" fmla="*/ 0 w 685309"/>
              <a:gd name="connsiteY1" fmla="*/ 823251 h 1200656"/>
              <a:gd name="connsiteX2" fmla="*/ 97719 w 685309"/>
              <a:gd name="connsiteY2" fmla="*/ 604555 h 1200656"/>
              <a:gd name="connsiteX3" fmla="*/ 159562 w 685309"/>
              <a:gd name="connsiteY3" fmla="*/ 393926 h 1200656"/>
              <a:gd name="connsiteX4" fmla="*/ 281057 w 685309"/>
              <a:gd name="connsiteY4" fmla="*/ 0 h 1200656"/>
              <a:gd name="connsiteX5" fmla="*/ 417818 w 685309"/>
              <a:gd name="connsiteY5" fmla="*/ 421459 h 1200656"/>
              <a:gd name="connsiteX6" fmla="*/ 574090 w 685309"/>
              <a:gd name="connsiteY6" fmla="*/ 747494 h 1200656"/>
              <a:gd name="connsiteX7" fmla="*/ 622858 w 685309"/>
              <a:gd name="connsiteY7" fmla="*/ 857223 h 1200656"/>
              <a:gd name="connsiteX8" fmla="*/ 642170 w 685309"/>
              <a:gd name="connsiteY8" fmla="*/ 1029523 h 1200656"/>
              <a:gd name="connsiteX9" fmla="*/ 344914 w 685309"/>
              <a:gd name="connsiteY9" fmla="*/ 1181570 h 1200656"/>
              <a:gd name="connsiteX10" fmla="*/ 159562 w 685309"/>
              <a:gd name="connsiteY10" fmla="*/ 1186406 h 1200656"/>
              <a:gd name="connsiteX11" fmla="*/ 29800 w 685309"/>
              <a:gd name="connsiteY11" fmla="*/ 1070905 h 1200656"/>
              <a:gd name="connsiteX0" fmla="*/ 29804 w 685313"/>
              <a:gd name="connsiteY0" fmla="*/ 1070905 h 1200656"/>
              <a:gd name="connsiteX1" fmla="*/ 4 w 685313"/>
              <a:gd name="connsiteY1" fmla="*/ 823251 h 1200656"/>
              <a:gd name="connsiteX2" fmla="*/ 97723 w 685313"/>
              <a:gd name="connsiteY2" fmla="*/ 604555 h 1200656"/>
              <a:gd name="connsiteX3" fmla="*/ 159566 w 685313"/>
              <a:gd name="connsiteY3" fmla="*/ 393926 h 1200656"/>
              <a:gd name="connsiteX4" fmla="*/ 281061 w 685313"/>
              <a:gd name="connsiteY4" fmla="*/ 0 h 1200656"/>
              <a:gd name="connsiteX5" fmla="*/ 417822 w 685313"/>
              <a:gd name="connsiteY5" fmla="*/ 421459 h 1200656"/>
              <a:gd name="connsiteX6" fmla="*/ 574094 w 685313"/>
              <a:gd name="connsiteY6" fmla="*/ 747494 h 1200656"/>
              <a:gd name="connsiteX7" fmla="*/ 622862 w 685313"/>
              <a:gd name="connsiteY7" fmla="*/ 857223 h 1200656"/>
              <a:gd name="connsiteX8" fmla="*/ 642174 w 685313"/>
              <a:gd name="connsiteY8" fmla="*/ 1029523 h 1200656"/>
              <a:gd name="connsiteX9" fmla="*/ 344918 w 685313"/>
              <a:gd name="connsiteY9" fmla="*/ 1181570 h 1200656"/>
              <a:gd name="connsiteX10" fmla="*/ 159566 w 685313"/>
              <a:gd name="connsiteY10" fmla="*/ 1186406 h 1200656"/>
              <a:gd name="connsiteX11" fmla="*/ 29804 w 685313"/>
              <a:gd name="connsiteY11" fmla="*/ 1070905 h 1200656"/>
              <a:gd name="connsiteX0" fmla="*/ 34167 w 689676"/>
              <a:gd name="connsiteY0" fmla="*/ 1070905 h 1200656"/>
              <a:gd name="connsiteX1" fmla="*/ 4367 w 689676"/>
              <a:gd name="connsiteY1" fmla="*/ 823251 h 1200656"/>
              <a:gd name="connsiteX2" fmla="*/ 102086 w 689676"/>
              <a:gd name="connsiteY2" fmla="*/ 604555 h 1200656"/>
              <a:gd name="connsiteX3" fmla="*/ 163929 w 689676"/>
              <a:gd name="connsiteY3" fmla="*/ 393926 h 1200656"/>
              <a:gd name="connsiteX4" fmla="*/ 285424 w 689676"/>
              <a:gd name="connsiteY4" fmla="*/ 0 h 1200656"/>
              <a:gd name="connsiteX5" fmla="*/ 422185 w 689676"/>
              <a:gd name="connsiteY5" fmla="*/ 421459 h 1200656"/>
              <a:gd name="connsiteX6" fmla="*/ 578457 w 689676"/>
              <a:gd name="connsiteY6" fmla="*/ 747494 h 1200656"/>
              <a:gd name="connsiteX7" fmla="*/ 627225 w 689676"/>
              <a:gd name="connsiteY7" fmla="*/ 857223 h 1200656"/>
              <a:gd name="connsiteX8" fmla="*/ 646537 w 689676"/>
              <a:gd name="connsiteY8" fmla="*/ 1029523 h 1200656"/>
              <a:gd name="connsiteX9" fmla="*/ 349281 w 689676"/>
              <a:gd name="connsiteY9" fmla="*/ 1181570 h 1200656"/>
              <a:gd name="connsiteX10" fmla="*/ 163929 w 689676"/>
              <a:gd name="connsiteY10" fmla="*/ 1186406 h 1200656"/>
              <a:gd name="connsiteX11" fmla="*/ 34167 w 689676"/>
              <a:gd name="connsiteY11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114931 w 702521"/>
              <a:gd name="connsiteY3" fmla="*/ 604555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47012 w 679442"/>
              <a:gd name="connsiteY13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87288 w 679442"/>
              <a:gd name="connsiteY13" fmla="*/ 1130181 h 1200656"/>
              <a:gd name="connsiteX14" fmla="*/ 47012 w 679442"/>
              <a:gd name="connsiteY14" fmla="*/ 1070905 h 1200656"/>
              <a:gd name="connsiteX0" fmla="*/ 47012 w 679442"/>
              <a:gd name="connsiteY0" fmla="*/ 1070905 h 1218974"/>
              <a:gd name="connsiteX1" fmla="*/ 1470 w 679442"/>
              <a:gd name="connsiteY1" fmla="*/ 961505 h 1218974"/>
              <a:gd name="connsiteX2" fmla="*/ 17212 w 679442"/>
              <a:gd name="connsiteY2" fmla="*/ 823251 h 1218974"/>
              <a:gd name="connsiteX3" fmla="*/ 97175 w 679442"/>
              <a:gd name="connsiteY3" fmla="*/ 616392 h 1218974"/>
              <a:gd name="connsiteX4" fmla="*/ 176774 w 679442"/>
              <a:gd name="connsiteY4" fmla="*/ 393926 h 1218974"/>
              <a:gd name="connsiteX5" fmla="*/ 298269 w 679442"/>
              <a:gd name="connsiteY5" fmla="*/ 0 h 1218974"/>
              <a:gd name="connsiteX6" fmla="*/ 435030 w 679442"/>
              <a:gd name="connsiteY6" fmla="*/ 421459 h 1218974"/>
              <a:gd name="connsiteX7" fmla="*/ 564669 w 679442"/>
              <a:gd name="connsiteY7" fmla="*/ 706065 h 1218974"/>
              <a:gd name="connsiteX8" fmla="*/ 640070 w 679442"/>
              <a:gd name="connsiteY8" fmla="*/ 857223 h 1218974"/>
              <a:gd name="connsiteX9" fmla="*/ 652500 w 679442"/>
              <a:gd name="connsiteY9" fmla="*/ 854973 h 1218974"/>
              <a:gd name="connsiteX10" fmla="*/ 659382 w 679442"/>
              <a:gd name="connsiteY10" fmla="*/ 1029523 h 1218974"/>
              <a:gd name="connsiteX11" fmla="*/ 362126 w 679442"/>
              <a:gd name="connsiteY11" fmla="*/ 1181570 h 1218974"/>
              <a:gd name="connsiteX12" fmla="*/ 324026 w 679442"/>
              <a:gd name="connsiteY12" fmla="*/ 1218957 h 1218974"/>
              <a:gd name="connsiteX13" fmla="*/ 176774 w 679442"/>
              <a:gd name="connsiteY13" fmla="*/ 1186406 h 1218974"/>
              <a:gd name="connsiteX14" fmla="*/ 87288 w 679442"/>
              <a:gd name="connsiteY14" fmla="*/ 1130181 h 1218974"/>
              <a:gd name="connsiteX15" fmla="*/ 47012 w 679442"/>
              <a:gd name="connsiteY15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362126 w 675045"/>
              <a:gd name="connsiteY12" fmla="*/ 1181570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9826 w 675045"/>
              <a:gd name="connsiteY6" fmla="*/ 403703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37705 w 675045"/>
              <a:gd name="connsiteY8" fmla="*/ 831299 h 1218974"/>
              <a:gd name="connsiteX9" fmla="*/ 640070 w 675045"/>
              <a:gd name="connsiteY9" fmla="*/ 857223 h 1218974"/>
              <a:gd name="connsiteX10" fmla="*/ 652500 w 675045"/>
              <a:gd name="connsiteY10" fmla="*/ 854973 h 1218974"/>
              <a:gd name="connsiteX11" fmla="*/ 659382 w 675045"/>
              <a:gd name="connsiteY11" fmla="*/ 1029523 h 1218974"/>
              <a:gd name="connsiteX12" fmla="*/ 540049 w 675045"/>
              <a:gd name="connsiteY12" fmla="*/ 1171610 h 1218974"/>
              <a:gd name="connsiteX13" fmla="*/ 430188 w 675045"/>
              <a:gd name="connsiteY13" fmla="*/ 1208203 h 1218974"/>
              <a:gd name="connsiteX14" fmla="*/ 324026 w 675045"/>
              <a:gd name="connsiteY14" fmla="*/ 1218957 h 1218974"/>
              <a:gd name="connsiteX15" fmla="*/ 176774 w 675045"/>
              <a:gd name="connsiteY15" fmla="*/ 1186406 h 1218974"/>
              <a:gd name="connsiteX16" fmla="*/ 87288 w 675045"/>
              <a:gd name="connsiteY16" fmla="*/ 1130181 h 1218974"/>
              <a:gd name="connsiteX17" fmla="*/ 47012 w 675045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37705 w 671402"/>
              <a:gd name="connsiteY8" fmla="*/ 831299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69059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70588 w 678275"/>
              <a:gd name="connsiteY7" fmla="*/ 717902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25868 w 678275"/>
              <a:gd name="connsiteY10" fmla="*/ 840177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40070 w 692678"/>
              <a:gd name="connsiteY11" fmla="*/ 869059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9235 w 692678"/>
              <a:gd name="connsiteY8" fmla="*/ 712931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37090 w 692678"/>
              <a:gd name="connsiteY7" fmla="*/ 570888 h 1218974"/>
              <a:gd name="connsiteX8" fmla="*/ 555792 w 692678"/>
              <a:gd name="connsiteY8" fmla="*/ 611371 h 1218974"/>
              <a:gd name="connsiteX9" fmla="*/ 599235 w 692678"/>
              <a:gd name="connsiteY9" fmla="*/ 712931 h 1218974"/>
              <a:gd name="connsiteX10" fmla="*/ 625868 w 692678"/>
              <a:gd name="connsiteY10" fmla="*/ 769156 h 1218974"/>
              <a:gd name="connsiteX11" fmla="*/ 658419 w 692678"/>
              <a:gd name="connsiteY11" fmla="*/ 846096 h 1218974"/>
              <a:gd name="connsiteX12" fmla="*/ 672622 w 692678"/>
              <a:gd name="connsiteY12" fmla="*/ 872018 h 1218974"/>
              <a:gd name="connsiteX13" fmla="*/ 690969 w 692678"/>
              <a:gd name="connsiteY13" fmla="*/ 967423 h 1218974"/>
              <a:gd name="connsiteX14" fmla="*/ 659382 w 692678"/>
              <a:gd name="connsiteY14" fmla="*/ 1029523 h 1218974"/>
              <a:gd name="connsiteX15" fmla="*/ 540049 w 692678"/>
              <a:gd name="connsiteY15" fmla="*/ 1171610 h 1218974"/>
              <a:gd name="connsiteX16" fmla="*/ 430188 w 692678"/>
              <a:gd name="connsiteY16" fmla="*/ 1208203 h 1218974"/>
              <a:gd name="connsiteX17" fmla="*/ 324026 w 692678"/>
              <a:gd name="connsiteY17" fmla="*/ 1218957 h 1218974"/>
              <a:gd name="connsiteX18" fmla="*/ 176774 w 692678"/>
              <a:gd name="connsiteY18" fmla="*/ 1186406 h 1218974"/>
              <a:gd name="connsiteX19" fmla="*/ 87288 w 692678"/>
              <a:gd name="connsiteY19" fmla="*/ 1130181 h 1218974"/>
              <a:gd name="connsiteX20" fmla="*/ 47012 w 692678"/>
              <a:gd name="connsiteY20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37090 w 692678"/>
              <a:gd name="connsiteY8" fmla="*/ 570888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8828 w 692678"/>
              <a:gd name="connsiteY11" fmla="*/ 783952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1690"/>
              <a:gd name="connsiteY0" fmla="*/ 1070905 h 1218974"/>
              <a:gd name="connsiteX1" fmla="*/ 1470 w 691690"/>
              <a:gd name="connsiteY1" fmla="*/ 961505 h 1218974"/>
              <a:gd name="connsiteX2" fmla="*/ 17212 w 691690"/>
              <a:gd name="connsiteY2" fmla="*/ 823251 h 1218974"/>
              <a:gd name="connsiteX3" fmla="*/ 97175 w 691690"/>
              <a:gd name="connsiteY3" fmla="*/ 616392 h 1218974"/>
              <a:gd name="connsiteX4" fmla="*/ 176774 w 691690"/>
              <a:gd name="connsiteY4" fmla="*/ 393926 h 1218974"/>
              <a:gd name="connsiteX5" fmla="*/ 298269 w 691690"/>
              <a:gd name="connsiteY5" fmla="*/ 0 h 1218974"/>
              <a:gd name="connsiteX6" fmla="*/ 409844 w 691690"/>
              <a:gd name="connsiteY6" fmla="*/ 292721 h 1218974"/>
              <a:gd name="connsiteX7" fmla="*/ 470539 w 691690"/>
              <a:gd name="connsiteY7" fmla="*/ 430337 h 1218974"/>
              <a:gd name="connsiteX8" fmla="*/ 525253 w 691690"/>
              <a:gd name="connsiteY8" fmla="*/ 550174 h 1218974"/>
              <a:gd name="connsiteX9" fmla="*/ 558751 w 691690"/>
              <a:gd name="connsiteY9" fmla="*/ 629126 h 1218974"/>
              <a:gd name="connsiteX10" fmla="*/ 599235 w 691690"/>
              <a:gd name="connsiteY10" fmla="*/ 712931 h 1218974"/>
              <a:gd name="connsiteX11" fmla="*/ 628828 w 691690"/>
              <a:gd name="connsiteY11" fmla="*/ 783952 h 1218974"/>
              <a:gd name="connsiteX12" fmla="*/ 658419 w 691690"/>
              <a:gd name="connsiteY12" fmla="*/ 846096 h 1218974"/>
              <a:gd name="connsiteX13" fmla="*/ 672622 w 691690"/>
              <a:gd name="connsiteY13" fmla="*/ 872018 h 1218974"/>
              <a:gd name="connsiteX14" fmla="*/ 676174 w 691690"/>
              <a:gd name="connsiteY14" fmla="*/ 923035 h 1218974"/>
              <a:gd name="connsiteX15" fmla="*/ 690969 w 691690"/>
              <a:gd name="connsiteY15" fmla="*/ 967423 h 1218974"/>
              <a:gd name="connsiteX16" fmla="*/ 659382 w 691690"/>
              <a:gd name="connsiteY16" fmla="*/ 1029523 h 1218974"/>
              <a:gd name="connsiteX17" fmla="*/ 540049 w 691690"/>
              <a:gd name="connsiteY17" fmla="*/ 1171610 h 1218974"/>
              <a:gd name="connsiteX18" fmla="*/ 430188 w 691690"/>
              <a:gd name="connsiteY18" fmla="*/ 1208203 h 1218974"/>
              <a:gd name="connsiteX19" fmla="*/ 324026 w 691690"/>
              <a:gd name="connsiteY19" fmla="*/ 1218957 h 1218974"/>
              <a:gd name="connsiteX20" fmla="*/ 176774 w 691690"/>
              <a:gd name="connsiteY20" fmla="*/ 1186406 h 1218974"/>
              <a:gd name="connsiteX21" fmla="*/ 87288 w 691690"/>
              <a:gd name="connsiteY21" fmla="*/ 1130181 h 1218974"/>
              <a:gd name="connsiteX22" fmla="*/ 47012 w 691690"/>
              <a:gd name="connsiteY22" fmla="*/ 1070905 h 1218974"/>
              <a:gd name="connsiteX0" fmla="*/ 47012 w 691123"/>
              <a:gd name="connsiteY0" fmla="*/ 1070905 h 1218974"/>
              <a:gd name="connsiteX1" fmla="*/ 1470 w 691123"/>
              <a:gd name="connsiteY1" fmla="*/ 961505 h 1218974"/>
              <a:gd name="connsiteX2" fmla="*/ 17212 w 691123"/>
              <a:gd name="connsiteY2" fmla="*/ 823251 h 1218974"/>
              <a:gd name="connsiteX3" fmla="*/ 97175 w 691123"/>
              <a:gd name="connsiteY3" fmla="*/ 616392 h 1218974"/>
              <a:gd name="connsiteX4" fmla="*/ 176774 w 691123"/>
              <a:gd name="connsiteY4" fmla="*/ 393926 h 1218974"/>
              <a:gd name="connsiteX5" fmla="*/ 298269 w 691123"/>
              <a:gd name="connsiteY5" fmla="*/ 0 h 1218974"/>
              <a:gd name="connsiteX6" fmla="*/ 409844 w 691123"/>
              <a:gd name="connsiteY6" fmla="*/ 292721 h 1218974"/>
              <a:gd name="connsiteX7" fmla="*/ 470539 w 691123"/>
              <a:gd name="connsiteY7" fmla="*/ 430337 h 1218974"/>
              <a:gd name="connsiteX8" fmla="*/ 525253 w 691123"/>
              <a:gd name="connsiteY8" fmla="*/ 550174 h 1218974"/>
              <a:gd name="connsiteX9" fmla="*/ 558751 w 691123"/>
              <a:gd name="connsiteY9" fmla="*/ 629126 h 1218974"/>
              <a:gd name="connsiteX10" fmla="*/ 599235 w 691123"/>
              <a:gd name="connsiteY10" fmla="*/ 712931 h 1218974"/>
              <a:gd name="connsiteX11" fmla="*/ 628828 w 691123"/>
              <a:gd name="connsiteY11" fmla="*/ 783952 h 1218974"/>
              <a:gd name="connsiteX12" fmla="*/ 658419 w 691123"/>
              <a:gd name="connsiteY12" fmla="*/ 846096 h 1218974"/>
              <a:gd name="connsiteX13" fmla="*/ 672622 w 691123"/>
              <a:gd name="connsiteY13" fmla="*/ 872018 h 1218974"/>
              <a:gd name="connsiteX14" fmla="*/ 676174 w 691123"/>
              <a:gd name="connsiteY14" fmla="*/ 923035 h 1218974"/>
              <a:gd name="connsiteX15" fmla="*/ 690969 w 691123"/>
              <a:gd name="connsiteY15" fmla="*/ 967423 h 1218974"/>
              <a:gd name="connsiteX16" fmla="*/ 670255 w 691123"/>
              <a:gd name="connsiteY16" fmla="*/ 991097 h 1218974"/>
              <a:gd name="connsiteX17" fmla="*/ 659382 w 691123"/>
              <a:gd name="connsiteY17" fmla="*/ 1029523 h 1218974"/>
              <a:gd name="connsiteX18" fmla="*/ 540049 w 691123"/>
              <a:gd name="connsiteY18" fmla="*/ 1171610 h 1218974"/>
              <a:gd name="connsiteX19" fmla="*/ 430188 w 691123"/>
              <a:gd name="connsiteY19" fmla="*/ 1208203 h 1218974"/>
              <a:gd name="connsiteX20" fmla="*/ 324026 w 691123"/>
              <a:gd name="connsiteY20" fmla="*/ 1218957 h 1218974"/>
              <a:gd name="connsiteX21" fmla="*/ 176774 w 691123"/>
              <a:gd name="connsiteY21" fmla="*/ 1186406 h 1218974"/>
              <a:gd name="connsiteX22" fmla="*/ 87288 w 691123"/>
              <a:gd name="connsiteY22" fmla="*/ 1130181 h 1218974"/>
              <a:gd name="connsiteX23" fmla="*/ 47012 w 691123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59382 w 676615"/>
              <a:gd name="connsiteY17" fmla="*/ 1029523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32749 w 676615"/>
              <a:gd name="connsiteY17" fmla="*/ 1094626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7483"/>
              <a:gd name="connsiteY0" fmla="*/ 1070905 h 1218974"/>
              <a:gd name="connsiteX1" fmla="*/ 1470 w 677483"/>
              <a:gd name="connsiteY1" fmla="*/ 961505 h 1218974"/>
              <a:gd name="connsiteX2" fmla="*/ 17212 w 677483"/>
              <a:gd name="connsiteY2" fmla="*/ 823251 h 1218974"/>
              <a:gd name="connsiteX3" fmla="*/ 97175 w 677483"/>
              <a:gd name="connsiteY3" fmla="*/ 616392 h 1218974"/>
              <a:gd name="connsiteX4" fmla="*/ 176774 w 677483"/>
              <a:gd name="connsiteY4" fmla="*/ 393926 h 1218974"/>
              <a:gd name="connsiteX5" fmla="*/ 298269 w 677483"/>
              <a:gd name="connsiteY5" fmla="*/ 0 h 1218974"/>
              <a:gd name="connsiteX6" fmla="*/ 409844 w 677483"/>
              <a:gd name="connsiteY6" fmla="*/ 292721 h 1218974"/>
              <a:gd name="connsiteX7" fmla="*/ 470539 w 677483"/>
              <a:gd name="connsiteY7" fmla="*/ 430337 h 1218974"/>
              <a:gd name="connsiteX8" fmla="*/ 525253 w 677483"/>
              <a:gd name="connsiteY8" fmla="*/ 550174 h 1218974"/>
              <a:gd name="connsiteX9" fmla="*/ 558751 w 677483"/>
              <a:gd name="connsiteY9" fmla="*/ 629126 h 1218974"/>
              <a:gd name="connsiteX10" fmla="*/ 599235 w 677483"/>
              <a:gd name="connsiteY10" fmla="*/ 712931 h 1218974"/>
              <a:gd name="connsiteX11" fmla="*/ 628828 w 677483"/>
              <a:gd name="connsiteY11" fmla="*/ 783952 h 1218974"/>
              <a:gd name="connsiteX12" fmla="*/ 658419 w 677483"/>
              <a:gd name="connsiteY12" fmla="*/ 846096 h 1218974"/>
              <a:gd name="connsiteX13" fmla="*/ 672622 w 677483"/>
              <a:gd name="connsiteY13" fmla="*/ 872018 h 1218974"/>
              <a:gd name="connsiteX14" fmla="*/ 676174 w 677483"/>
              <a:gd name="connsiteY14" fmla="*/ 923035 h 1218974"/>
              <a:gd name="connsiteX15" fmla="*/ 667295 w 677483"/>
              <a:gd name="connsiteY15" fmla="*/ 952627 h 1218974"/>
              <a:gd name="connsiteX16" fmla="*/ 676173 w 677483"/>
              <a:gd name="connsiteY16" fmla="*/ 1026608 h 1218974"/>
              <a:gd name="connsiteX17" fmla="*/ 632749 w 677483"/>
              <a:gd name="connsiteY17" fmla="*/ 1094626 h 1218974"/>
              <a:gd name="connsiteX18" fmla="*/ 540049 w 677483"/>
              <a:gd name="connsiteY18" fmla="*/ 1171610 h 1218974"/>
              <a:gd name="connsiteX19" fmla="*/ 430188 w 677483"/>
              <a:gd name="connsiteY19" fmla="*/ 1208203 h 1218974"/>
              <a:gd name="connsiteX20" fmla="*/ 324026 w 677483"/>
              <a:gd name="connsiteY20" fmla="*/ 1218957 h 1218974"/>
              <a:gd name="connsiteX21" fmla="*/ 176774 w 677483"/>
              <a:gd name="connsiteY21" fmla="*/ 1186406 h 1218974"/>
              <a:gd name="connsiteX22" fmla="*/ 87288 w 677483"/>
              <a:gd name="connsiteY22" fmla="*/ 1130181 h 1218974"/>
              <a:gd name="connsiteX23" fmla="*/ 47012 w 677483"/>
              <a:gd name="connsiteY23" fmla="*/ 1070905 h 1218974"/>
              <a:gd name="connsiteX0" fmla="*/ 47012 w 688300"/>
              <a:gd name="connsiteY0" fmla="*/ 1070905 h 1218974"/>
              <a:gd name="connsiteX1" fmla="*/ 1470 w 688300"/>
              <a:gd name="connsiteY1" fmla="*/ 961505 h 1218974"/>
              <a:gd name="connsiteX2" fmla="*/ 17212 w 688300"/>
              <a:gd name="connsiteY2" fmla="*/ 823251 h 1218974"/>
              <a:gd name="connsiteX3" fmla="*/ 97175 w 688300"/>
              <a:gd name="connsiteY3" fmla="*/ 616392 h 1218974"/>
              <a:gd name="connsiteX4" fmla="*/ 176774 w 688300"/>
              <a:gd name="connsiteY4" fmla="*/ 393926 h 1218974"/>
              <a:gd name="connsiteX5" fmla="*/ 298269 w 688300"/>
              <a:gd name="connsiteY5" fmla="*/ 0 h 1218974"/>
              <a:gd name="connsiteX6" fmla="*/ 409844 w 688300"/>
              <a:gd name="connsiteY6" fmla="*/ 292721 h 1218974"/>
              <a:gd name="connsiteX7" fmla="*/ 470539 w 688300"/>
              <a:gd name="connsiteY7" fmla="*/ 430337 h 1218974"/>
              <a:gd name="connsiteX8" fmla="*/ 525253 w 688300"/>
              <a:gd name="connsiteY8" fmla="*/ 550174 h 1218974"/>
              <a:gd name="connsiteX9" fmla="*/ 558751 w 688300"/>
              <a:gd name="connsiteY9" fmla="*/ 629126 h 1218974"/>
              <a:gd name="connsiteX10" fmla="*/ 599235 w 688300"/>
              <a:gd name="connsiteY10" fmla="*/ 712931 h 1218974"/>
              <a:gd name="connsiteX11" fmla="*/ 628828 w 688300"/>
              <a:gd name="connsiteY11" fmla="*/ 783952 h 1218974"/>
              <a:gd name="connsiteX12" fmla="*/ 658419 w 688300"/>
              <a:gd name="connsiteY12" fmla="*/ 846096 h 1218974"/>
              <a:gd name="connsiteX13" fmla="*/ 672622 w 688300"/>
              <a:gd name="connsiteY13" fmla="*/ 872018 h 1218974"/>
              <a:gd name="connsiteX14" fmla="*/ 676174 w 688300"/>
              <a:gd name="connsiteY14" fmla="*/ 923035 h 1218974"/>
              <a:gd name="connsiteX15" fmla="*/ 688010 w 688300"/>
              <a:gd name="connsiteY15" fmla="*/ 976301 h 1218974"/>
              <a:gd name="connsiteX16" fmla="*/ 676173 w 688300"/>
              <a:gd name="connsiteY16" fmla="*/ 1026608 h 1218974"/>
              <a:gd name="connsiteX17" fmla="*/ 632749 w 688300"/>
              <a:gd name="connsiteY17" fmla="*/ 1094626 h 1218974"/>
              <a:gd name="connsiteX18" fmla="*/ 540049 w 688300"/>
              <a:gd name="connsiteY18" fmla="*/ 1171610 h 1218974"/>
              <a:gd name="connsiteX19" fmla="*/ 430188 w 688300"/>
              <a:gd name="connsiteY19" fmla="*/ 1208203 h 1218974"/>
              <a:gd name="connsiteX20" fmla="*/ 324026 w 688300"/>
              <a:gd name="connsiteY20" fmla="*/ 1218957 h 1218974"/>
              <a:gd name="connsiteX21" fmla="*/ 176774 w 688300"/>
              <a:gd name="connsiteY21" fmla="*/ 1186406 h 1218974"/>
              <a:gd name="connsiteX22" fmla="*/ 87288 w 688300"/>
              <a:gd name="connsiteY22" fmla="*/ 1130181 h 1218974"/>
              <a:gd name="connsiteX23" fmla="*/ 47012 w 688300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58419 w 694472"/>
              <a:gd name="connsiteY12" fmla="*/ 846096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8540 w 694472"/>
              <a:gd name="connsiteY13" fmla="*/ 886814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4337 w 694472"/>
              <a:gd name="connsiteY12" fmla="*/ 786911 h 1218974"/>
              <a:gd name="connsiteX13" fmla="*/ 667296 w 694472"/>
              <a:gd name="connsiteY13" fmla="*/ 840177 h 1218974"/>
              <a:gd name="connsiteX14" fmla="*/ 690377 w 694472"/>
              <a:gd name="connsiteY14" fmla="*/ 872017 h 1218974"/>
              <a:gd name="connsiteX15" fmla="*/ 693930 w 694472"/>
              <a:gd name="connsiteY15" fmla="*/ 928954 h 1218974"/>
              <a:gd name="connsiteX16" fmla="*/ 688010 w 694472"/>
              <a:gd name="connsiteY16" fmla="*/ 976301 h 1218974"/>
              <a:gd name="connsiteX17" fmla="*/ 676173 w 694472"/>
              <a:gd name="connsiteY17" fmla="*/ 1026608 h 1218974"/>
              <a:gd name="connsiteX18" fmla="*/ 632749 w 694472"/>
              <a:gd name="connsiteY18" fmla="*/ 1094626 h 1218974"/>
              <a:gd name="connsiteX19" fmla="*/ 540049 w 694472"/>
              <a:gd name="connsiteY19" fmla="*/ 1171610 h 1218974"/>
              <a:gd name="connsiteX20" fmla="*/ 430188 w 694472"/>
              <a:gd name="connsiteY20" fmla="*/ 1208203 h 1218974"/>
              <a:gd name="connsiteX21" fmla="*/ 324026 w 694472"/>
              <a:gd name="connsiteY21" fmla="*/ 1218957 h 1218974"/>
              <a:gd name="connsiteX22" fmla="*/ 176774 w 694472"/>
              <a:gd name="connsiteY22" fmla="*/ 1186406 h 1218974"/>
              <a:gd name="connsiteX23" fmla="*/ 87288 w 694472"/>
              <a:gd name="connsiteY23" fmla="*/ 1130181 h 1218974"/>
              <a:gd name="connsiteX24" fmla="*/ 47012 w 694472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409844 w 707984"/>
              <a:gd name="connsiteY6" fmla="*/ 292721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37705 w 707984"/>
              <a:gd name="connsiteY12" fmla="*/ 760278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40664 w 707984"/>
              <a:gd name="connsiteY12" fmla="*/ 769155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32749 w 698934"/>
              <a:gd name="connsiteY19" fmla="*/ 1094626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61377 w 698934"/>
              <a:gd name="connsiteY18" fmla="*/ 1076915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37090 w 698934"/>
              <a:gd name="connsiteY22" fmla="*/ 1195283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6782 w 698934"/>
              <a:gd name="connsiteY21" fmla="*/ 1186407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0864 w 698934"/>
              <a:gd name="connsiteY21" fmla="*/ 1201204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480864 w 698934"/>
              <a:gd name="connsiteY21" fmla="*/ 1201204 h 1229124"/>
              <a:gd name="connsiteX22" fmla="*/ 537090 w 698934"/>
              <a:gd name="connsiteY22" fmla="*/ 1195283 h 1229124"/>
              <a:gd name="connsiteX23" fmla="*/ 522293 w 698934"/>
              <a:gd name="connsiteY23" fmla="*/ 1213040 h 1229124"/>
              <a:gd name="connsiteX24" fmla="*/ 424270 w 698934"/>
              <a:gd name="connsiteY24" fmla="*/ 1228917 h 1229124"/>
              <a:gd name="connsiteX25" fmla="*/ 324026 w 698934"/>
              <a:gd name="connsiteY25" fmla="*/ 1218957 h 1229124"/>
              <a:gd name="connsiteX26" fmla="*/ 176774 w 698934"/>
              <a:gd name="connsiteY26" fmla="*/ 1186406 h 1229124"/>
              <a:gd name="connsiteX27" fmla="*/ 87288 w 698934"/>
              <a:gd name="connsiteY27" fmla="*/ 1130181 h 1229124"/>
              <a:gd name="connsiteX28" fmla="*/ 47012 w 698934"/>
              <a:gd name="connsiteY28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480864 w 698934"/>
              <a:gd name="connsiteY22" fmla="*/ 120120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34746 w 698934"/>
              <a:gd name="connsiteY12" fmla="*/ 733645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17952 w 698934"/>
              <a:gd name="connsiteY20" fmla="*/ 1159729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5010"/>
              <a:gd name="connsiteY0" fmla="*/ 1070905 h 1229124"/>
              <a:gd name="connsiteX1" fmla="*/ 1470 w 695010"/>
              <a:gd name="connsiteY1" fmla="*/ 961505 h 1229124"/>
              <a:gd name="connsiteX2" fmla="*/ 17212 w 695010"/>
              <a:gd name="connsiteY2" fmla="*/ 823251 h 1229124"/>
              <a:gd name="connsiteX3" fmla="*/ 97175 w 695010"/>
              <a:gd name="connsiteY3" fmla="*/ 616392 h 1229124"/>
              <a:gd name="connsiteX4" fmla="*/ 176774 w 695010"/>
              <a:gd name="connsiteY4" fmla="*/ 393926 h 1229124"/>
              <a:gd name="connsiteX5" fmla="*/ 298269 w 695010"/>
              <a:gd name="connsiteY5" fmla="*/ 0 h 1229124"/>
              <a:gd name="connsiteX6" fmla="*/ 398007 w 695010"/>
              <a:gd name="connsiteY6" fmla="*/ 248333 h 1229124"/>
              <a:gd name="connsiteX7" fmla="*/ 470539 w 695010"/>
              <a:gd name="connsiteY7" fmla="*/ 430337 h 1229124"/>
              <a:gd name="connsiteX8" fmla="*/ 501579 w 695010"/>
              <a:gd name="connsiteY8" fmla="*/ 505786 h 1229124"/>
              <a:gd name="connsiteX9" fmla="*/ 535078 w 695010"/>
              <a:gd name="connsiteY9" fmla="*/ 572900 h 1229124"/>
              <a:gd name="connsiteX10" fmla="*/ 569641 w 695010"/>
              <a:gd name="connsiteY10" fmla="*/ 641909 h 1229124"/>
              <a:gd name="connsiteX11" fmla="*/ 593316 w 695010"/>
              <a:gd name="connsiteY11" fmla="*/ 683339 h 1229124"/>
              <a:gd name="connsiteX12" fmla="*/ 628828 w 695010"/>
              <a:gd name="connsiteY12" fmla="*/ 742523 h 1229124"/>
              <a:gd name="connsiteX13" fmla="*/ 661378 w 695010"/>
              <a:gd name="connsiteY13" fmla="*/ 783952 h 1229124"/>
              <a:gd name="connsiteX14" fmla="*/ 679133 w 695010"/>
              <a:gd name="connsiteY14" fmla="*/ 828341 h 1229124"/>
              <a:gd name="connsiteX15" fmla="*/ 690377 w 695010"/>
              <a:gd name="connsiteY15" fmla="*/ 872017 h 1229124"/>
              <a:gd name="connsiteX16" fmla="*/ 693930 w 695010"/>
              <a:gd name="connsiteY16" fmla="*/ 928954 h 1229124"/>
              <a:gd name="connsiteX17" fmla="*/ 688010 w 695010"/>
              <a:gd name="connsiteY17" fmla="*/ 976301 h 1229124"/>
              <a:gd name="connsiteX18" fmla="*/ 679132 w 695010"/>
              <a:gd name="connsiteY18" fmla="*/ 1032527 h 1229124"/>
              <a:gd name="connsiteX19" fmla="*/ 655459 w 695010"/>
              <a:gd name="connsiteY19" fmla="*/ 1106507 h 1229124"/>
              <a:gd name="connsiteX20" fmla="*/ 617952 w 695010"/>
              <a:gd name="connsiteY20" fmla="*/ 1159729 h 1229124"/>
              <a:gd name="connsiteX21" fmla="*/ 575559 w 695010"/>
              <a:gd name="connsiteY21" fmla="*/ 1186407 h 1229124"/>
              <a:gd name="connsiteX22" fmla="*/ 560763 w 695010"/>
              <a:gd name="connsiteY22" fmla="*/ 1198244 h 1229124"/>
              <a:gd name="connsiteX23" fmla="*/ 513416 w 695010"/>
              <a:gd name="connsiteY23" fmla="*/ 1210079 h 1229124"/>
              <a:gd name="connsiteX24" fmla="*/ 469027 w 695010"/>
              <a:gd name="connsiteY24" fmla="*/ 1221917 h 1229124"/>
              <a:gd name="connsiteX25" fmla="*/ 424270 w 695010"/>
              <a:gd name="connsiteY25" fmla="*/ 1228917 h 1229124"/>
              <a:gd name="connsiteX26" fmla="*/ 324026 w 695010"/>
              <a:gd name="connsiteY26" fmla="*/ 1218957 h 1229124"/>
              <a:gd name="connsiteX27" fmla="*/ 176774 w 695010"/>
              <a:gd name="connsiteY27" fmla="*/ 1186406 h 1229124"/>
              <a:gd name="connsiteX28" fmla="*/ 87288 w 695010"/>
              <a:gd name="connsiteY28" fmla="*/ 1130181 h 1229124"/>
              <a:gd name="connsiteX29" fmla="*/ 47012 w 695010"/>
              <a:gd name="connsiteY29" fmla="*/ 1070905 h 1229124"/>
              <a:gd name="connsiteX0" fmla="*/ 47012 w 694691"/>
              <a:gd name="connsiteY0" fmla="*/ 1070905 h 1229124"/>
              <a:gd name="connsiteX1" fmla="*/ 1470 w 694691"/>
              <a:gd name="connsiteY1" fmla="*/ 961505 h 1229124"/>
              <a:gd name="connsiteX2" fmla="*/ 17212 w 694691"/>
              <a:gd name="connsiteY2" fmla="*/ 823251 h 1229124"/>
              <a:gd name="connsiteX3" fmla="*/ 97175 w 694691"/>
              <a:gd name="connsiteY3" fmla="*/ 616392 h 1229124"/>
              <a:gd name="connsiteX4" fmla="*/ 176774 w 694691"/>
              <a:gd name="connsiteY4" fmla="*/ 393926 h 1229124"/>
              <a:gd name="connsiteX5" fmla="*/ 298269 w 694691"/>
              <a:gd name="connsiteY5" fmla="*/ 0 h 1229124"/>
              <a:gd name="connsiteX6" fmla="*/ 398007 w 694691"/>
              <a:gd name="connsiteY6" fmla="*/ 248333 h 1229124"/>
              <a:gd name="connsiteX7" fmla="*/ 470539 w 694691"/>
              <a:gd name="connsiteY7" fmla="*/ 430337 h 1229124"/>
              <a:gd name="connsiteX8" fmla="*/ 501579 w 694691"/>
              <a:gd name="connsiteY8" fmla="*/ 505786 h 1229124"/>
              <a:gd name="connsiteX9" fmla="*/ 535078 w 694691"/>
              <a:gd name="connsiteY9" fmla="*/ 572900 h 1229124"/>
              <a:gd name="connsiteX10" fmla="*/ 569641 w 694691"/>
              <a:gd name="connsiteY10" fmla="*/ 641909 h 1229124"/>
              <a:gd name="connsiteX11" fmla="*/ 593316 w 694691"/>
              <a:gd name="connsiteY11" fmla="*/ 683339 h 1229124"/>
              <a:gd name="connsiteX12" fmla="*/ 628828 w 694691"/>
              <a:gd name="connsiteY12" fmla="*/ 742523 h 1229124"/>
              <a:gd name="connsiteX13" fmla="*/ 661378 w 694691"/>
              <a:gd name="connsiteY13" fmla="*/ 783952 h 1229124"/>
              <a:gd name="connsiteX14" fmla="*/ 679133 w 694691"/>
              <a:gd name="connsiteY14" fmla="*/ 828341 h 1229124"/>
              <a:gd name="connsiteX15" fmla="*/ 690377 w 694691"/>
              <a:gd name="connsiteY15" fmla="*/ 872017 h 1229124"/>
              <a:gd name="connsiteX16" fmla="*/ 693930 w 694691"/>
              <a:gd name="connsiteY16" fmla="*/ 928954 h 1229124"/>
              <a:gd name="connsiteX17" fmla="*/ 688010 w 694691"/>
              <a:gd name="connsiteY17" fmla="*/ 976301 h 1229124"/>
              <a:gd name="connsiteX18" fmla="*/ 679132 w 694691"/>
              <a:gd name="connsiteY18" fmla="*/ 1032527 h 1229124"/>
              <a:gd name="connsiteX19" fmla="*/ 655459 w 694691"/>
              <a:gd name="connsiteY19" fmla="*/ 1106507 h 1229124"/>
              <a:gd name="connsiteX20" fmla="*/ 617952 w 694691"/>
              <a:gd name="connsiteY20" fmla="*/ 1159729 h 1229124"/>
              <a:gd name="connsiteX21" fmla="*/ 575559 w 694691"/>
              <a:gd name="connsiteY21" fmla="*/ 1186407 h 1229124"/>
              <a:gd name="connsiteX22" fmla="*/ 560763 w 694691"/>
              <a:gd name="connsiteY22" fmla="*/ 1198244 h 1229124"/>
              <a:gd name="connsiteX23" fmla="*/ 513416 w 694691"/>
              <a:gd name="connsiteY23" fmla="*/ 1210079 h 1229124"/>
              <a:gd name="connsiteX24" fmla="*/ 469027 w 694691"/>
              <a:gd name="connsiteY24" fmla="*/ 1221917 h 1229124"/>
              <a:gd name="connsiteX25" fmla="*/ 424270 w 694691"/>
              <a:gd name="connsiteY25" fmla="*/ 1228917 h 1229124"/>
              <a:gd name="connsiteX26" fmla="*/ 324026 w 694691"/>
              <a:gd name="connsiteY26" fmla="*/ 1218957 h 1229124"/>
              <a:gd name="connsiteX27" fmla="*/ 176774 w 694691"/>
              <a:gd name="connsiteY27" fmla="*/ 1186406 h 1229124"/>
              <a:gd name="connsiteX28" fmla="*/ 87288 w 694691"/>
              <a:gd name="connsiteY28" fmla="*/ 1130181 h 1229124"/>
              <a:gd name="connsiteX29" fmla="*/ 47012 w 694691"/>
              <a:gd name="connsiteY29" fmla="*/ 1070905 h 1229124"/>
              <a:gd name="connsiteX0" fmla="*/ 47012 w 694899"/>
              <a:gd name="connsiteY0" fmla="*/ 1070905 h 1229124"/>
              <a:gd name="connsiteX1" fmla="*/ 1470 w 694899"/>
              <a:gd name="connsiteY1" fmla="*/ 961505 h 1229124"/>
              <a:gd name="connsiteX2" fmla="*/ 17212 w 694899"/>
              <a:gd name="connsiteY2" fmla="*/ 823251 h 1229124"/>
              <a:gd name="connsiteX3" fmla="*/ 97175 w 694899"/>
              <a:gd name="connsiteY3" fmla="*/ 616392 h 1229124"/>
              <a:gd name="connsiteX4" fmla="*/ 176774 w 694899"/>
              <a:gd name="connsiteY4" fmla="*/ 393926 h 1229124"/>
              <a:gd name="connsiteX5" fmla="*/ 298269 w 694899"/>
              <a:gd name="connsiteY5" fmla="*/ 0 h 1229124"/>
              <a:gd name="connsiteX6" fmla="*/ 398007 w 694899"/>
              <a:gd name="connsiteY6" fmla="*/ 248333 h 1229124"/>
              <a:gd name="connsiteX7" fmla="*/ 470539 w 694899"/>
              <a:gd name="connsiteY7" fmla="*/ 430337 h 1229124"/>
              <a:gd name="connsiteX8" fmla="*/ 501579 w 694899"/>
              <a:gd name="connsiteY8" fmla="*/ 505786 h 1229124"/>
              <a:gd name="connsiteX9" fmla="*/ 535078 w 694899"/>
              <a:gd name="connsiteY9" fmla="*/ 572900 h 1229124"/>
              <a:gd name="connsiteX10" fmla="*/ 569641 w 694899"/>
              <a:gd name="connsiteY10" fmla="*/ 641909 h 1229124"/>
              <a:gd name="connsiteX11" fmla="*/ 593316 w 694899"/>
              <a:gd name="connsiteY11" fmla="*/ 683339 h 1229124"/>
              <a:gd name="connsiteX12" fmla="*/ 628828 w 694899"/>
              <a:gd name="connsiteY12" fmla="*/ 742523 h 1229124"/>
              <a:gd name="connsiteX13" fmla="*/ 661378 w 694899"/>
              <a:gd name="connsiteY13" fmla="*/ 783952 h 1229124"/>
              <a:gd name="connsiteX14" fmla="*/ 679133 w 694899"/>
              <a:gd name="connsiteY14" fmla="*/ 828341 h 1229124"/>
              <a:gd name="connsiteX15" fmla="*/ 690377 w 694899"/>
              <a:gd name="connsiteY15" fmla="*/ 872017 h 1229124"/>
              <a:gd name="connsiteX16" fmla="*/ 693930 w 694899"/>
              <a:gd name="connsiteY16" fmla="*/ 928954 h 1229124"/>
              <a:gd name="connsiteX17" fmla="*/ 688010 w 694899"/>
              <a:gd name="connsiteY17" fmla="*/ 976301 h 1229124"/>
              <a:gd name="connsiteX18" fmla="*/ 693928 w 694899"/>
              <a:gd name="connsiteY18" fmla="*/ 1035486 h 1229124"/>
              <a:gd name="connsiteX19" fmla="*/ 655459 w 694899"/>
              <a:gd name="connsiteY19" fmla="*/ 1106507 h 1229124"/>
              <a:gd name="connsiteX20" fmla="*/ 617952 w 694899"/>
              <a:gd name="connsiteY20" fmla="*/ 1159729 h 1229124"/>
              <a:gd name="connsiteX21" fmla="*/ 575559 w 694899"/>
              <a:gd name="connsiteY21" fmla="*/ 1186407 h 1229124"/>
              <a:gd name="connsiteX22" fmla="*/ 560763 w 694899"/>
              <a:gd name="connsiteY22" fmla="*/ 1198244 h 1229124"/>
              <a:gd name="connsiteX23" fmla="*/ 513416 w 694899"/>
              <a:gd name="connsiteY23" fmla="*/ 1210079 h 1229124"/>
              <a:gd name="connsiteX24" fmla="*/ 469027 w 694899"/>
              <a:gd name="connsiteY24" fmla="*/ 1221917 h 1229124"/>
              <a:gd name="connsiteX25" fmla="*/ 424270 w 694899"/>
              <a:gd name="connsiteY25" fmla="*/ 1228917 h 1229124"/>
              <a:gd name="connsiteX26" fmla="*/ 324026 w 694899"/>
              <a:gd name="connsiteY26" fmla="*/ 1218957 h 1229124"/>
              <a:gd name="connsiteX27" fmla="*/ 176774 w 694899"/>
              <a:gd name="connsiteY27" fmla="*/ 1186406 h 1229124"/>
              <a:gd name="connsiteX28" fmla="*/ 87288 w 694899"/>
              <a:gd name="connsiteY28" fmla="*/ 1130181 h 1229124"/>
              <a:gd name="connsiteX29" fmla="*/ 47012 w 694899"/>
              <a:gd name="connsiteY29" fmla="*/ 1070905 h 1229124"/>
              <a:gd name="connsiteX0" fmla="*/ 47012 w 695389"/>
              <a:gd name="connsiteY0" fmla="*/ 1070905 h 1229124"/>
              <a:gd name="connsiteX1" fmla="*/ 1470 w 695389"/>
              <a:gd name="connsiteY1" fmla="*/ 961505 h 1229124"/>
              <a:gd name="connsiteX2" fmla="*/ 17212 w 695389"/>
              <a:gd name="connsiteY2" fmla="*/ 823251 h 1229124"/>
              <a:gd name="connsiteX3" fmla="*/ 97175 w 695389"/>
              <a:gd name="connsiteY3" fmla="*/ 616392 h 1229124"/>
              <a:gd name="connsiteX4" fmla="*/ 176774 w 695389"/>
              <a:gd name="connsiteY4" fmla="*/ 393926 h 1229124"/>
              <a:gd name="connsiteX5" fmla="*/ 298269 w 695389"/>
              <a:gd name="connsiteY5" fmla="*/ 0 h 1229124"/>
              <a:gd name="connsiteX6" fmla="*/ 398007 w 695389"/>
              <a:gd name="connsiteY6" fmla="*/ 248333 h 1229124"/>
              <a:gd name="connsiteX7" fmla="*/ 470539 w 695389"/>
              <a:gd name="connsiteY7" fmla="*/ 430337 h 1229124"/>
              <a:gd name="connsiteX8" fmla="*/ 501579 w 695389"/>
              <a:gd name="connsiteY8" fmla="*/ 505786 h 1229124"/>
              <a:gd name="connsiteX9" fmla="*/ 535078 w 695389"/>
              <a:gd name="connsiteY9" fmla="*/ 572900 h 1229124"/>
              <a:gd name="connsiteX10" fmla="*/ 569641 w 695389"/>
              <a:gd name="connsiteY10" fmla="*/ 641909 h 1229124"/>
              <a:gd name="connsiteX11" fmla="*/ 593316 w 695389"/>
              <a:gd name="connsiteY11" fmla="*/ 683339 h 1229124"/>
              <a:gd name="connsiteX12" fmla="*/ 628828 w 695389"/>
              <a:gd name="connsiteY12" fmla="*/ 742523 h 1229124"/>
              <a:gd name="connsiteX13" fmla="*/ 661378 w 695389"/>
              <a:gd name="connsiteY13" fmla="*/ 783952 h 1229124"/>
              <a:gd name="connsiteX14" fmla="*/ 679133 w 695389"/>
              <a:gd name="connsiteY14" fmla="*/ 828341 h 1229124"/>
              <a:gd name="connsiteX15" fmla="*/ 690377 w 695389"/>
              <a:gd name="connsiteY15" fmla="*/ 872017 h 1229124"/>
              <a:gd name="connsiteX16" fmla="*/ 695260 w 695389"/>
              <a:gd name="connsiteY16" fmla="*/ 883489 h 1229124"/>
              <a:gd name="connsiteX17" fmla="*/ 693930 w 695389"/>
              <a:gd name="connsiteY17" fmla="*/ 928954 h 1229124"/>
              <a:gd name="connsiteX18" fmla="*/ 688010 w 695389"/>
              <a:gd name="connsiteY18" fmla="*/ 976301 h 1229124"/>
              <a:gd name="connsiteX19" fmla="*/ 693928 w 695389"/>
              <a:gd name="connsiteY19" fmla="*/ 1035486 h 1229124"/>
              <a:gd name="connsiteX20" fmla="*/ 655459 w 695389"/>
              <a:gd name="connsiteY20" fmla="*/ 1106507 h 1229124"/>
              <a:gd name="connsiteX21" fmla="*/ 617952 w 695389"/>
              <a:gd name="connsiteY21" fmla="*/ 1159729 h 1229124"/>
              <a:gd name="connsiteX22" fmla="*/ 575559 w 695389"/>
              <a:gd name="connsiteY22" fmla="*/ 1186407 h 1229124"/>
              <a:gd name="connsiteX23" fmla="*/ 560763 w 695389"/>
              <a:gd name="connsiteY23" fmla="*/ 1198244 h 1229124"/>
              <a:gd name="connsiteX24" fmla="*/ 513416 w 695389"/>
              <a:gd name="connsiteY24" fmla="*/ 1210079 h 1229124"/>
              <a:gd name="connsiteX25" fmla="*/ 469027 w 695389"/>
              <a:gd name="connsiteY25" fmla="*/ 1221917 h 1229124"/>
              <a:gd name="connsiteX26" fmla="*/ 424270 w 695389"/>
              <a:gd name="connsiteY26" fmla="*/ 1228917 h 1229124"/>
              <a:gd name="connsiteX27" fmla="*/ 324026 w 695389"/>
              <a:gd name="connsiteY27" fmla="*/ 1218957 h 1229124"/>
              <a:gd name="connsiteX28" fmla="*/ 176774 w 695389"/>
              <a:gd name="connsiteY28" fmla="*/ 1186406 h 1229124"/>
              <a:gd name="connsiteX29" fmla="*/ 87288 w 695389"/>
              <a:gd name="connsiteY29" fmla="*/ 1130181 h 1229124"/>
              <a:gd name="connsiteX30" fmla="*/ 47012 w 69538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701198 w 701449"/>
              <a:gd name="connsiteY15" fmla="*/ 866607 h 1229124"/>
              <a:gd name="connsiteX16" fmla="*/ 695260 w 701449"/>
              <a:gd name="connsiteY16" fmla="*/ 883489 h 1229124"/>
              <a:gd name="connsiteX17" fmla="*/ 693930 w 701449"/>
              <a:gd name="connsiteY17" fmla="*/ 928954 h 1229124"/>
              <a:gd name="connsiteX18" fmla="*/ 688010 w 701449"/>
              <a:gd name="connsiteY18" fmla="*/ 976301 h 1229124"/>
              <a:gd name="connsiteX19" fmla="*/ 693928 w 701449"/>
              <a:gd name="connsiteY19" fmla="*/ 1035486 h 1229124"/>
              <a:gd name="connsiteX20" fmla="*/ 655459 w 701449"/>
              <a:gd name="connsiteY20" fmla="*/ 1106507 h 1229124"/>
              <a:gd name="connsiteX21" fmla="*/ 617952 w 701449"/>
              <a:gd name="connsiteY21" fmla="*/ 1159729 h 1229124"/>
              <a:gd name="connsiteX22" fmla="*/ 575559 w 701449"/>
              <a:gd name="connsiteY22" fmla="*/ 1186407 h 1229124"/>
              <a:gd name="connsiteX23" fmla="*/ 560763 w 701449"/>
              <a:gd name="connsiteY23" fmla="*/ 1198244 h 1229124"/>
              <a:gd name="connsiteX24" fmla="*/ 513416 w 701449"/>
              <a:gd name="connsiteY24" fmla="*/ 1210079 h 1229124"/>
              <a:gd name="connsiteX25" fmla="*/ 469027 w 701449"/>
              <a:gd name="connsiteY25" fmla="*/ 1221917 h 1229124"/>
              <a:gd name="connsiteX26" fmla="*/ 424270 w 701449"/>
              <a:gd name="connsiteY26" fmla="*/ 1228917 h 1229124"/>
              <a:gd name="connsiteX27" fmla="*/ 324026 w 701449"/>
              <a:gd name="connsiteY27" fmla="*/ 1218957 h 1229124"/>
              <a:gd name="connsiteX28" fmla="*/ 176774 w 701449"/>
              <a:gd name="connsiteY28" fmla="*/ 1186406 h 1229124"/>
              <a:gd name="connsiteX29" fmla="*/ 87288 w 701449"/>
              <a:gd name="connsiteY29" fmla="*/ 1130181 h 1229124"/>
              <a:gd name="connsiteX30" fmla="*/ 47012 w 70144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684438 w 701449"/>
              <a:gd name="connsiteY15" fmla="*/ 829383 h 1229124"/>
              <a:gd name="connsiteX16" fmla="*/ 701198 w 701449"/>
              <a:gd name="connsiteY16" fmla="*/ 866607 h 1229124"/>
              <a:gd name="connsiteX17" fmla="*/ 695260 w 701449"/>
              <a:gd name="connsiteY17" fmla="*/ 883489 h 1229124"/>
              <a:gd name="connsiteX18" fmla="*/ 693930 w 701449"/>
              <a:gd name="connsiteY18" fmla="*/ 928954 h 1229124"/>
              <a:gd name="connsiteX19" fmla="*/ 688010 w 701449"/>
              <a:gd name="connsiteY19" fmla="*/ 976301 h 1229124"/>
              <a:gd name="connsiteX20" fmla="*/ 693928 w 701449"/>
              <a:gd name="connsiteY20" fmla="*/ 1035486 h 1229124"/>
              <a:gd name="connsiteX21" fmla="*/ 655459 w 701449"/>
              <a:gd name="connsiteY21" fmla="*/ 1106507 h 1229124"/>
              <a:gd name="connsiteX22" fmla="*/ 617952 w 701449"/>
              <a:gd name="connsiteY22" fmla="*/ 1159729 h 1229124"/>
              <a:gd name="connsiteX23" fmla="*/ 575559 w 701449"/>
              <a:gd name="connsiteY23" fmla="*/ 1186407 h 1229124"/>
              <a:gd name="connsiteX24" fmla="*/ 560763 w 701449"/>
              <a:gd name="connsiteY24" fmla="*/ 1198244 h 1229124"/>
              <a:gd name="connsiteX25" fmla="*/ 513416 w 701449"/>
              <a:gd name="connsiteY25" fmla="*/ 1210079 h 1229124"/>
              <a:gd name="connsiteX26" fmla="*/ 469027 w 701449"/>
              <a:gd name="connsiteY26" fmla="*/ 1221917 h 1229124"/>
              <a:gd name="connsiteX27" fmla="*/ 424270 w 701449"/>
              <a:gd name="connsiteY27" fmla="*/ 1228917 h 1229124"/>
              <a:gd name="connsiteX28" fmla="*/ 324026 w 701449"/>
              <a:gd name="connsiteY28" fmla="*/ 1218957 h 1229124"/>
              <a:gd name="connsiteX29" fmla="*/ 176774 w 701449"/>
              <a:gd name="connsiteY29" fmla="*/ 1186406 h 1229124"/>
              <a:gd name="connsiteX30" fmla="*/ 87288 w 701449"/>
              <a:gd name="connsiteY30" fmla="*/ 1130181 h 1229124"/>
              <a:gd name="connsiteX31" fmla="*/ 47012 w 701449"/>
              <a:gd name="connsiteY31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3617 w 701449"/>
              <a:gd name="connsiteY14" fmla="*/ 807740 h 1229124"/>
              <a:gd name="connsiteX15" fmla="*/ 679133 w 701449"/>
              <a:gd name="connsiteY15" fmla="*/ 828341 h 1229124"/>
              <a:gd name="connsiteX16" fmla="*/ 684438 w 701449"/>
              <a:gd name="connsiteY16" fmla="*/ 829383 h 1229124"/>
              <a:gd name="connsiteX17" fmla="*/ 701198 w 701449"/>
              <a:gd name="connsiteY17" fmla="*/ 866607 h 1229124"/>
              <a:gd name="connsiteX18" fmla="*/ 695260 w 701449"/>
              <a:gd name="connsiteY18" fmla="*/ 883489 h 1229124"/>
              <a:gd name="connsiteX19" fmla="*/ 693930 w 701449"/>
              <a:gd name="connsiteY19" fmla="*/ 928954 h 1229124"/>
              <a:gd name="connsiteX20" fmla="*/ 688010 w 701449"/>
              <a:gd name="connsiteY20" fmla="*/ 976301 h 1229124"/>
              <a:gd name="connsiteX21" fmla="*/ 693928 w 701449"/>
              <a:gd name="connsiteY21" fmla="*/ 1035486 h 1229124"/>
              <a:gd name="connsiteX22" fmla="*/ 655459 w 701449"/>
              <a:gd name="connsiteY22" fmla="*/ 1106507 h 1229124"/>
              <a:gd name="connsiteX23" fmla="*/ 617952 w 701449"/>
              <a:gd name="connsiteY23" fmla="*/ 1159729 h 1229124"/>
              <a:gd name="connsiteX24" fmla="*/ 575559 w 701449"/>
              <a:gd name="connsiteY24" fmla="*/ 1186407 h 1229124"/>
              <a:gd name="connsiteX25" fmla="*/ 560763 w 701449"/>
              <a:gd name="connsiteY25" fmla="*/ 1198244 h 1229124"/>
              <a:gd name="connsiteX26" fmla="*/ 513416 w 701449"/>
              <a:gd name="connsiteY26" fmla="*/ 1210079 h 1229124"/>
              <a:gd name="connsiteX27" fmla="*/ 469027 w 701449"/>
              <a:gd name="connsiteY27" fmla="*/ 1221917 h 1229124"/>
              <a:gd name="connsiteX28" fmla="*/ 424270 w 701449"/>
              <a:gd name="connsiteY28" fmla="*/ 1228917 h 1229124"/>
              <a:gd name="connsiteX29" fmla="*/ 324026 w 701449"/>
              <a:gd name="connsiteY29" fmla="*/ 1218957 h 1229124"/>
              <a:gd name="connsiteX30" fmla="*/ 176774 w 701449"/>
              <a:gd name="connsiteY30" fmla="*/ 1186406 h 1229124"/>
              <a:gd name="connsiteX31" fmla="*/ 87288 w 701449"/>
              <a:gd name="connsiteY31" fmla="*/ 1130181 h 1229124"/>
              <a:gd name="connsiteX32" fmla="*/ 47012 w 701449"/>
              <a:gd name="connsiteY32" fmla="*/ 1070905 h 1229124"/>
              <a:gd name="connsiteX0" fmla="*/ 47012 w 716914"/>
              <a:gd name="connsiteY0" fmla="*/ 1070905 h 1229124"/>
              <a:gd name="connsiteX1" fmla="*/ 1470 w 716914"/>
              <a:gd name="connsiteY1" fmla="*/ 961505 h 1229124"/>
              <a:gd name="connsiteX2" fmla="*/ 17212 w 716914"/>
              <a:gd name="connsiteY2" fmla="*/ 823251 h 1229124"/>
              <a:gd name="connsiteX3" fmla="*/ 97175 w 716914"/>
              <a:gd name="connsiteY3" fmla="*/ 616392 h 1229124"/>
              <a:gd name="connsiteX4" fmla="*/ 176774 w 716914"/>
              <a:gd name="connsiteY4" fmla="*/ 393926 h 1229124"/>
              <a:gd name="connsiteX5" fmla="*/ 298269 w 716914"/>
              <a:gd name="connsiteY5" fmla="*/ 0 h 1229124"/>
              <a:gd name="connsiteX6" fmla="*/ 398007 w 716914"/>
              <a:gd name="connsiteY6" fmla="*/ 248333 h 1229124"/>
              <a:gd name="connsiteX7" fmla="*/ 470539 w 716914"/>
              <a:gd name="connsiteY7" fmla="*/ 430337 h 1229124"/>
              <a:gd name="connsiteX8" fmla="*/ 501579 w 716914"/>
              <a:gd name="connsiteY8" fmla="*/ 505786 h 1229124"/>
              <a:gd name="connsiteX9" fmla="*/ 535078 w 716914"/>
              <a:gd name="connsiteY9" fmla="*/ 572900 h 1229124"/>
              <a:gd name="connsiteX10" fmla="*/ 569641 w 716914"/>
              <a:gd name="connsiteY10" fmla="*/ 641909 h 1229124"/>
              <a:gd name="connsiteX11" fmla="*/ 593316 w 716914"/>
              <a:gd name="connsiteY11" fmla="*/ 683339 h 1229124"/>
              <a:gd name="connsiteX12" fmla="*/ 628828 w 716914"/>
              <a:gd name="connsiteY12" fmla="*/ 742523 h 1229124"/>
              <a:gd name="connsiteX13" fmla="*/ 661378 w 716914"/>
              <a:gd name="connsiteY13" fmla="*/ 783952 h 1229124"/>
              <a:gd name="connsiteX14" fmla="*/ 673617 w 716914"/>
              <a:gd name="connsiteY14" fmla="*/ 807740 h 1229124"/>
              <a:gd name="connsiteX15" fmla="*/ 679133 w 716914"/>
              <a:gd name="connsiteY15" fmla="*/ 828341 h 1229124"/>
              <a:gd name="connsiteX16" fmla="*/ 684438 w 716914"/>
              <a:gd name="connsiteY16" fmla="*/ 829383 h 1229124"/>
              <a:gd name="connsiteX17" fmla="*/ 701198 w 716914"/>
              <a:gd name="connsiteY17" fmla="*/ 866607 h 1229124"/>
              <a:gd name="connsiteX18" fmla="*/ 716903 w 716914"/>
              <a:gd name="connsiteY18" fmla="*/ 907837 h 1229124"/>
              <a:gd name="connsiteX19" fmla="*/ 693930 w 716914"/>
              <a:gd name="connsiteY19" fmla="*/ 928954 h 1229124"/>
              <a:gd name="connsiteX20" fmla="*/ 688010 w 716914"/>
              <a:gd name="connsiteY20" fmla="*/ 976301 h 1229124"/>
              <a:gd name="connsiteX21" fmla="*/ 693928 w 716914"/>
              <a:gd name="connsiteY21" fmla="*/ 1035486 h 1229124"/>
              <a:gd name="connsiteX22" fmla="*/ 655459 w 716914"/>
              <a:gd name="connsiteY22" fmla="*/ 1106507 h 1229124"/>
              <a:gd name="connsiteX23" fmla="*/ 617952 w 716914"/>
              <a:gd name="connsiteY23" fmla="*/ 1159729 h 1229124"/>
              <a:gd name="connsiteX24" fmla="*/ 575559 w 716914"/>
              <a:gd name="connsiteY24" fmla="*/ 1186407 h 1229124"/>
              <a:gd name="connsiteX25" fmla="*/ 560763 w 716914"/>
              <a:gd name="connsiteY25" fmla="*/ 1198244 h 1229124"/>
              <a:gd name="connsiteX26" fmla="*/ 513416 w 716914"/>
              <a:gd name="connsiteY26" fmla="*/ 1210079 h 1229124"/>
              <a:gd name="connsiteX27" fmla="*/ 469027 w 716914"/>
              <a:gd name="connsiteY27" fmla="*/ 1221917 h 1229124"/>
              <a:gd name="connsiteX28" fmla="*/ 424270 w 716914"/>
              <a:gd name="connsiteY28" fmla="*/ 1228917 h 1229124"/>
              <a:gd name="connsiteX29" fmla="*/ 324026 w 716914"/>
              <a:gd name="connsiteY29" fmla="*/ 1218957 h 1229124"/>
              <a:gd name="connsiteX30" fmla="*/ 176774 w 716914"/>
              <a:gd name="connsiteY30" fmla="*/ 1186406 h 1229124"/>
              <a:gd name="connsiteX31" fmla="*/ 87288 w 716914"/>
              <a:gd name="connsiteY31" fmla="*/ 1130181 h 1229124"/>
              <a:gd name="connsiteX32" fmla="*/ 47012 w 716914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688010 w 726400"/>
              <a:gd name="connsiteY20" fmla="*/ 976301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12866 w 726400"/>
              <a:gd name="connsiteY21" fmla="*/ 1051719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6400" h="1229124">
                <a:moveTo>
                  <a:pt x="47012" y="1070905"/>
                </a:moveTo>
                <a:cubicBezTo>
                  <a:pt x="24206" y="1030462"/>
                  <a:pt x="6437" y="1002781"/>
                  <a:pt x="1470" y="961505"/>
                </a:cubicBezTo>
                <a:cubicBezTo>
                  <a:pt x="-3497" y="920229"/>
                  <a:pt x="4714" y="879783"/>
                  <a:pt x="17212" y="823251"/>
                </a:cubicBezTo>
                <a:cubicBezTo>
                  <a:pt x="16636" y="778314"/>
                  <a:pt x="60599" y="715112"/>
                  <a:pt x="97175" y="616392"/>
                </a:cubicBezTo>
                <a:lnTo>
                  <a:pt x="176774" y="393926"/>
                </a:lnTo>
                <a:lnTo>
                  <a:pt x="298269" y="0"/>
                </a:lnTo>
                <a:cubicBezTo>
                  <a:pt x="336447" y="92641"/>
                  <a:pt x="359829" y="155692"/>
                  <a:pt x="398007" y="248333"/>
                </a:cubicBezTo>
                <a:lnTo>
                  <a:pt x="470539" y="430337"/>
                </a:lnTo>
                <a:cubicBezTo>
                  <a:pt x="513302" y="529430"/>
                  <a:pt x="487370" y="475614"/>
                  <a:pt x="501579" y="505786"/>
                </a:cubicBezTo>
                <a:cubicBezTo>
                  <a:pt x="515788" y="535958"/>
                  <a:pt x="519295" y="541828"/>
                  <a:pt x="535078" y="572900"/>
                </a:cubicBezTo>
                <a:cubicBezTo>
                  <a:pt x="550861" y="603972"/>
                  <a:pt x="561907" y="626462"/>
                  <a:pt x="569641" y="641909"/>
                </a:cubicBezTo>
                <a:cubicBezTo>
                  <a:pt x="577375" y="657356"/>
                  <a:pt x="586411" y="671995"/>
                  <a:pt x="593316" y="683339"/>
                </a:cubicBezTo>
                <a:cubicBezTo>
                  <a:pt x="601543" y="708650"/>
                  <a:pt x="623896" y="724275"/>
                  <a:pt x="628828" y="742523"/>
                </a:cubicBezTo>
                <a:cubicBezTo>
                  <a:pt x="637705" y="755839"/>
                  <a:pt x="650527" y="782473"/>
                  <a:pt x="661378" y="783952"/>
                </a:cubicBezTo>
                <a:cubicBezTo>
                  <a:pt x="667490" y="796174"/>
                  <a:pt x="670658" y="800342"/>
                  <a:pt x="673617" y="807740"/>
                </a:cubicBezTo>
                <a:cubicBezTo>
                  <a:pt x="676576" y="815138"/>
                  <a:pt x="675977" y="826087"/>
                  <a:pt x="679133" y="828341"/>
                </a:cubicBezTo>
                <a:cubicBezTo>
                  <a:pt x="682976" y="837716"/>
                  <a:pt x="680760" y="823005"/>
                  <a:pt x="684438" y="829383"/>
                </a:cubicBezTo>
                <a:cubicBezTo>
                  <a:pt x="688116" y="835761"/>
                  <a:pt x="699394" y="859393"/>
                  <a:pt x="701198" y="866607"/>
                </a:cubicBezTo>
                <a:cubicBezTo>
                  <a:pt x="702984" y="875347"/>
                  <a:pt x="716311" y="898348"/>
                  <a:pt x="716903" y="907837"/>
                </a:cubicBezTo>
                <a:cubicBezTo>
                  <a:pt x="717495" y="917326"/>
                  <a:pt x="726699" y="950909"/>
                  <a:pt x="726393" y="966828"/>
                </a:cubicBezTo>
                <a:cubicBezTo>
                  <a:pt x="726087" y="982747"/>
                  <a:pt x="719741" y="999394"/>
                  <a:pt x="717768" y="1008765"/>
                </a:cubicBezTo>
                <a:cubicBezTo>
                  <a:pt x="715795" y="1018136"/>
                  <a:pt x="717305" y="1034950"/>
                  <a:pt x="712866" y="1051719"/>
                </a:cubicBezTo>
                <a:cubicBezTo>
                  <a:pt x="708427" y="1068488"/>
                  <a:pt x="688778" y="1086039"/>
                  <a:pt x="677102" y="1109212"/>
                </a:cubicBezTo>
                <a:cubicBezTo>
                  <a:pt x="665426" y="1132385"/>
                  <a:pt x="643599" y="1145919"/>
                  <a:pt x="617952" y="1159729"/>
                </a:cubicBezTo>
                <a:cubicBezTo>
                  <a:pt x="592305" y="1173539"/>
                  <a:pt x="595448" y="1179001"/>
                  <a:pt x="575559" y="1186407"/>
                </a:cubicBezTo>
                <a:cubicBezTo>
                  <a:pt x="555670" y="1193813"/>
                  <a:pt x="554844" y="1197258"/>
                  <a:pt x="560763" y="1198244"/>
                </a:cubicBezTo>
                <a:cubicBezTo>
                  <a:pt x="566682" y="1199230"/>
                  <a:pt x="507991" y="1209093"/>
                  <a:pt x="513416" y="1210079"/>
                </a:cubicBezTo>
                <a:cubicBezTo>
                  <a:pt x="518841" y="1211065"/>
                  <a:pt x="487830" y="1216311"/>
                  <a:pt x="469027" y="1221917"/>
                </a:cubicBezTo>
                <a:cubicBezTo>
                  <a:pt x="450224" y="1227523"/>
                  <a:pt x="455835" y="1226944"/>
                  <a:pt x="424270" y="1228917"/>
                </a:cubicBezTo>
                <a:cubicBezTo>
                  <a:pt x="392705" y="1230890"/>
                  <a:pt x="354918" y="1218151"/>
                  <a:pt x="324026" y="1218957"/>
                </a:cubicBezTo>
                <a:cubicBezTo>
                  <a:pt x="293134" y="1219763"/>
                  <a:pt x="214751" y="1192324"/>
                  <a:pt x="176774" y="1186406"/>
                </a:cubicBezTo>
                <a:cubicBezTo>
                  <a:pt x="161741" y="1175556"/>
                  <a:pt x="102321" y="1141031"/>
                  <a:pt x="87288" y="1130181"/>
                </a:cubicBezTo>
                <a:lnTo>
                  <a:pt x="47012" y="107090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5-3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Капля 46"/>
          <p:cNvSpPr/>
          <p:nvPr/>
        </p:nvSpPr>
        <p:spPr>
          <a:xfrm rot="159835">
            <a:off x="2600141" y="1617160"/>
            <a:ext cx="599046" cy="986366"/>
          </a:xfrm>
          <a:custGeom>
            <a:avLst/>
            <a:gdLst>
              <a:gd name="connsiteX0" fmla="*/ 0 w 705175"/>
              <a:gd name="connsiteY0" fmla="*/ 450050 h 900100"/>
              <a:gd name="connsiteX1" fmla="*/ 352588 w 705175"/>
              <a:gd name="connsiteY1" fmla="*/ 0 h 900100"/>
              <a:gd name="connsiteX2" fmla="*/ 705175 w 705175"/>
              <a:gd name="connsiteY2" fmla="*/ 0 h 900100"/>
              <a:gd name="connsiteX3" fmla="*/ 705175 w 705175"/>
              <a:gd name="connsiteY3" fmla="*/ 450050 h 900100"/>
              <a:gd name="connsiteX4" fmla="*/ 352587 w 705175"/>
              <a:gd name="connsiteY4" fmla="*/ 900100 h 900100"/>
              <a:gd name="connsiteX5" fmla="*/ -1 w 705175"/>
              <a:gd name="connsiteY5" fmla="*/ 450050 h 900100"/>
              <a:gd name="connsiteX6" fmla="*/ 0 w 705175"/>
              <a:gd name="connsiteY6" fmla="*/ 450050 h 900100"/>
              <a:gd name="connsiteX0" fmla="*/ 1 w 705176"/>
              <a:gd name="connsiteY0" fmla="*/ 450050 h 900100"/>
              <a:gd name="connsiteX1" fmla="*/ 254115 w 705176"/>
              <a:gd name="connsiteY1" fmla="*/ 365760 h 900100"/>
              <a:gd name="connsiteX2" fmla="*/ 705176 w 705176"/>
              <a:gd name="connsiteY2" fmla="*/ 0 h 900100"/>
              <a:gd name="connsiteX3" fmla="*/ 705176 w 705176"/>
              <a:gd name="connsiteY3" fmla="*/ 450050 h 900100"/>
              <a:gd name="connsiteX4" fmla="*/ 352588 w 705176"/>
              <a:gd name="connsiteY4" fmla="*/ 900100 h 900100"/>
              <a:gd name="connsiteX5" fmla="*/ 0 w 705176"/>
              <a:gd name="connsiteY5" fmla="*/ 450050 h 900100"/>
              <a:gd name="connsiteX6" fmla="*/ 1 w 705176"/>
              <a:gd name="connsiteY6" fmla="*/ 450050 h 900100"/>
              <a:gd name="connsiteX0" fmla="*/ 1 w 944326"/>
              <a:gd name="connsiteY0" fmla="*/ 450050 h 900100"/>
              <a:gd name="connsiteX1" fmla="*/ 254115 w 944326"/>
              <a:gd name="connsiteY1" fmla="*/ 365760 h 900100"/>
              <a:gd name="connsiteX2" fmla="*/ 705176 w 944326"/>
              <a:gd name="connsiteY2" fmla="*/ 0 h 900100"/>
              <a:gd name="connsiteX3" fmla="*/ 944326 w 944326"/>
              <a:gd name="connsiteY3" fmla="*/ 590727 h 900100"/>
              <a:gd name="connsiteX4" fmla="*/ 352588 w 944326"/>
              <a:gd name="connsiteY4" fmla="*/ 900100 h 900100"/>
              <a:gd name="connsiteX5" fmla="*/ 0 w 944326"/>
              <a:gd name="connsiteY5" fmla="*/ 450050 h 900100"/>
              <a:gd name="connsiteX6" fmla="*/ 1 w 944326"/>
              <a:gd name="connsiteY6" fmla="*/ 450050 h 900100"/>
              <a:gd name="connsiteX0" fmla="*/ 281355 w 944326"/>
              <a:gd name="connsiteY0" fmla="*/ 970554 h 970554"/>
              <a:gd name="connsiteX1" fmla="*/ 254115 w 944326"/>
              <a:gd name="connsiteY1" fmla="*/ 365760 h 970554"/>
              <a:gd name="connsiteX2" fmla="*/ 705176 w 944326"/>
              <a:gd name="connsiteY2" fmla="*/ 0 h 970554"/>
              <a:gd name="connsiteX3" fmla="*/ 944326 w 944326"/>
              <a:gd name="connsiteY3" fmla="*/ 590727 h 970554"/>
              <a:gd name="connsiteX4" fmla="*/ 352588 w 944326"/>
              <a:gd name="connsiteY4" fmla="*/ 900100 h 970554"/>
              <a:gd name="connsiteX5" fmla="*/ 0 w 944326"/>
              <a:gd name="connsiteY5" fmla="*/ 450050 h 970554"/>
              <a:gd name="connsiteX6" fmla="*/ 281355 w 944326"/>
              <a:gd name="connsiteY6" fmla="*/ 970554 h 970554"/>
              <a:gd name="connsiteX0" fmla="*/ 107248 w 770219"/>
              <a:gd name="connsiteY0" fmla="*/ 970554 h 1010655"/>
              <a:gd name="connsiteX1" fmla="*/ 80008 w 770219"/>
              <a:gd name="connsiteY1" fmla="*/ 365760 h 1010655"/>
              <a:gd name="connsiteX2" fmla="*/ 531069 w 770219"/>
              <a:gd name="connsiteY2" fmla="*/ 0 h 1010655"/>
              <a:gd name="connsiteX3" fmla="*/ 770219 w 770219"/>
              <a:gd name="connsiteY3" fmla="*/ 590727 h 1010655"/>
              <a:gd name="connsiteX4" fmla="*/ 178481 w 770219"/>
              <a:gd name="connsiteY4" fmla="*/ 900100 h 1010655"/>
              <a:gd name="connsiteX5" fmla="*/ 50976 w 770219"/>
              <a:gd name="connsiteY5" fmla="*/ 900216 h 1010655"/>
              <a:gd name="connsiteX6" fmla="*/ 107248 w 770219"/>
              <a:gd name="connsiteY6" fmla="*/ 970554 h 1010655"/>
              <a:gd name="connsiteX0" fmla="*/ 107248 w 770219"/>
              <a:gd name="connsiteY0" fmla="*/ 970554 h 1139299"/>
              <a:gd name="connsiteX1" fmla="*/ 80008 w 770219"/>
              <a:gd name="connsiteY1" fmla="*/ 365760 h 1139299"/>
              <a:gd name="connsiteX2" fmla="*/ 531069 w 770219"/>
              <a:gd name="connsiteY2" fmla="*/ 0 h 1139299"/>
              <a:gd name="connsiteX3" fmla="*/ 770219 w 770219"/>
              <a:gd name="connsiteY3" fmla="*/ 590727 h 1139299"/>
              <a:gd name="connsiteX4" fmla="*/ 502038 w 770219"/>
              <a:gd name="connsiteY4" fmla="*/ 1139251 h 1139299"/>
              <a:gd name="connsiteX5" fmla="*/ 50976 w 770219"/>
              <a:gd name="connsiteY5" fmla="*/ 900216 h 1139299"/>
              <a:gd name="connsiteX6" fmla="*/ 107248 w 770219"/>
              <a:gd name="connsiteY6" fmla="*/ 970554 h 1139299"/>
              <a:gd name="connsiteX0" fmla="*/ 107248 w 770219"/>
              <a:gd name="connsiteY0" fmla="*/ 970554 h 1143718"/>
              <a:gd name="connsiteX1" fmla="*/ 80008 w 770219"/>
              <a:gd name="connsiteY1" fmla="*/ 365760 h 1143718"/>
              <a:gd name="connsiteX2" fmla="*/ 531069 w 770219"/>
              <a:gd name="connsiteY2" fmla="*/ 0 h 1143718"/>
              <a:gd name="connsiteX3" fmla="*/ 770219 w 770219"/>
              <a:gd name="connsiteY3" fmla="*/ 590727 h 1143718"/>
              <a:gd name="connsiteX4" fmla="*/ 502038 w 770219"/>
              <a:gd name="connsiteY4" fmla="*/ 1139251 h 1143718"/>
              <a:gd name="connsiteX5" fmla="*/ 8772 w 770219"/>
              <a:gd name="connsiteY5" fmla="*/ 942419 h 1143718"/>
              <a:gd name="connsiteX6" fmla="*/ 107248 w 770219"/>
              <a:gd name="connsiteY6" fmla="*/ 970554 h 1143718"/>
              <a:gd name="connsiteX0" fmla="*/ 3207 w 849058"/>
              <a:gd name="connsiteY0" fmla="*/ 914284 h 1143718"/>
              <a:gd name="connsiteX1" fmla="*/ 158847 w 849058"/>
              <a:gd name="connsiteY1" fmla="*/ 365760 h 1143718"/>
              <a:gd name="connsiteX2" fmla="*/ 609908 w 849058"/>
              <a:gd name="connsiteY2" fmla="*/ 0 h 1143718"/>
              <a:gd name="connsiteX3" fmla="*/ 849058 w 849058"/>
              <a:gd name="connsiteY3" fmla="*/ 590727 h 1143718"/>
              <a:gd name="connsiteX4" fmla="*/ 580877 w 849058"/>
              <a:gd name="connsiteY4" fmla="*/ 1139251 h 1143718"/>
              <a:gd name="connsiteX5" fmla="*/ 87611 w 849058"/>
              <a:gd name="connsiteY5" fmla="*/ 942419 h 1143718"/>
              <a:gd name="connsiteX6" fmla="*/ 3207 w 849058"/>
              <a:gd name="connsiteY6" fmla="*/ 914284 h 1143718"/>
              <a:gd name="connsiteX0" fmla="*/ 6630 w 838413"/>
              <a:gd name="connsiteY0" fmla="*/ 1083097 h 1143718"/>
              <a:gd name="connsiteX1" fmla="*/ 148202 w 838413"/>
              <a:gd name="connsiteY1" fmla="*/ 365760 h 1143718"/>
              <a:gd name="connsiteX2" fmla="*/ 599263 w 838413"/>
              <a:gd name="connsiteY2" fmla="*/ 0 h 1143718"/>
              <a:gd name="connsiteX3" fmla="*/ 838413 w 838413"/>
              <a:gd name="connsiteY3" fmla="*/ 590727 h 1143718"/>
              <a:gd name="connsiteX4" fmla="*/ 570232 w 838413"/>
              <a:gd name="connsiteY4" fmla="*/ 1139251 h 1143718"/>
              <a:gd name="connsiteX5" fmla="*/ 76966 w 838413"/>
              <a:gd name="connsiteY5" fmla="*/ 942419 h 1143718"/>
              <a:gd name="connsiteX6" fmla="*/ 6630 w 838413"/>
              <a:gd name="connsiteY6" fmla="*/ 1083097 h 1143718"/>
              <a:gd name="connsiteX0" fmla="*/ 6630 w 838413"/>
              <a:gd name="connsiteY0" fmla="*/ 1083097 h 1282042"/>
              <a:gd name="connsiteX1" fmla="*/ 148202 w 838413"/>
              <a:gd name="connsiteY1" fmla="*/ 365760 h 1282042"/>
              <a:gd name="connsiteX2" fmla="*/ 599263 w 838413"/>
              <a:gd name="connsiteY2" fmla="*/ 0 h 1282042"/>
              <a:gd name="connsiteX3" fmla="*/ 838413 w 838413"/>
              <a:gd name="connsiteY3" fmla="*/ 590727 h 1282042"/>
              <a:gd name="connsiteX4" fmla="*/ 570232 w 838413"/>
              <a:gd name="connsiteY4" fmla="*/ 1139251 h 1282042"/>
              <a:gd name="connsiteX5" fmla="*/ 175440 w 838413"/>
              <a:gd name="connsiteY5" fmla="*/ 1181570 h 1282042"/>
              <a:gd name="connsiteX6" fmla="*/ 6630 w 838413"/>
              <a:gd name="connsiteY6" fmla="*/ 1083097 h 1282042"/>
              <a:gd name="connsiteX0" fmla="*/ 0 w 831783"/>
              <a:gd name="connsiteY0" fmla="*/ 1083097 h 1282042"/>
              <a:gd name="connsiteX1" fmla="*/ 254114 w 831783"/>
              <a:gd name="connsiteY1" fmla="*/ 604911 h 1282042"/>
              <a:gd name="connsiteX2" fmla="*/ 592633 w 831783"/>
              <a:gd name="connsiteY2" fmla="*/ 0 h 1282042"/>
              <a:gd name="connsiteX3" fmla="*/ 831783 w 831783"/>
              <a:gd name="connsiteY3" fmla="*/ 590727 h 1282042"/>
              <a:gd name="connsiteX4" fmla="*/ 563602 w 831783"/>
              <a:gd name="connsiteY4" fmla="*/ 1139251 h 1282042"/>
              <a:gd name="connsiteX5" fmla="*/ 168810 w 831783"/>
              <a:gd name="connsiteY5" fmla="*/ 1181570 h 1282042"/>
              <a:gd name="connsiteX6" fmla="*/ 0 w 831783"/>
              <a:gd name="connsiteY6" fmla="*/ 1083097 h 1282042"/>
              <a:gd name="connsiteX0" fmla="*/ 0 w 735194"/>
              <a:gd name="connsiteY0" fmla="*/ 1083097 h 1282042"/>
              <a:gd name="connsiteX1" fmla="*/ 254114 w 735194"/>
              <a:gd name="connsiteY1" fmla="*/ 60491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735194"/>
              <a:gd name="connsiteY0" fmla="*/ 1083097 h 1282042"/>
              <a:gd name="connsiteX1" fmla="*/ 363842 w 735194"/>
              <a:gd name="connsiteY1" fmla="*/ 66587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858539"/>
              <a:gd name="connsiteY0" fmla="*/ 1083097 h 1284735"/>
              <a:gd name="connsiteX1" fmla="*/ 363842 w 858539"/>
              <a:gd name="connsiteY1" fmla="*/ 665871 h 1284735"/>
              <a:gd name="connsiteX2" fmla="*/ 592633 w 858539"/>
              <a:gd name="connsiteY2" fmla="*/ 0 h 1284735"/>
              <a:gd name="connsiteX3" fmla="*/ 734247 w 858539"/>
              <a:gd name="connsiteY3" fmla="*/ 444423 h 1284735"/>
              <a:gd name="connsiteX4" fmla="*/ 783058 w 858539"/>
              <a:gd name="connsiteY4" fmla="*/ 1151443 h 1284735"/>
              <a:gd name="connsiteX5" fmla="*/ 168810 w 858539"/>
              <a:gd name="connsiteY5" fmla="*/ 1181570 h 1284735"/>
              <a:gd name="connsiteX6" fmla="*/ 0 w 858539"/>
              <a:gd name="connsiteY6" fmla="*/ 1083097 h 1284735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734247 w 971507"/>
              <a:gd name="connsiteY3" fmla="*/ 44442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51650 w 971507"/>
              <a:gd name="connsiteY1" fmla="*/ 653679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94754"/>
              <a:gd name="connsiteX1" fmla="*/ 351650 w 971507"/>
              <a:gd name="connsiteY1" fmla="*/ 653679 h 1394754"/>
              <a:gd name="connsiteX2" fmla="*/ 592633 w 971507"/>
              <a:gd name="connsiteY2" fmla="*/ 0 h 1394754"/>
              <a:gd name="connsiteX3" fmla="*/ 831783 w 971507"/>
              <a:gd name="connsiteY3" fmla="*/ 505383 h 1394754"/>
              <a:gd name="connsiteX4" fmla="*/ 971010 w 971507"/>
              <a:gd name="connsiteY4" fmla="*/ 784071 h 1394754"/>
              <a:gd name="connsiteX5" fmla="*/ 783058 w 971507"/>
              <a:gd name="connsiteY5" fmla="*/ 1151443 h 1394754"/>
              <a:gd name="connsiteX6" fmla="*/ 583338 w 971507"/>
              <a:gd name="connsiteY6" fmla="*/ 1303490 h 1394754"/>
              <a:gd name="connsiteX7" fmla="*/ 0 w 971507"/>
              <a:gd name="connsiteY7" fmla="*/ 1083097 h 1394754"/>
              <a:gd name="connsiteX0" fmla="*/ 0 w 1042831"/>
              <a:gd name="connsiteY0" fmla="*/ 1083097 h 1406731"/>
              <a:gd name="connsiteX1" fmla="*/ 351650 w 1042831"/>
              <a:gd name="connsiteY1" fmla="*/ 653679 h 1406731"/>
              <a:gd name="connsiteX2" fmla="*/ 592633 w 1042831"/>
              <a:gd name="connsiteY2" fmla="*/ 0 h 1406731"/>
              <a:gd name="connsiteX3" fmla="*/ 831783 w 1042831"/>
              <a:gd name="connsiteY3" fmla="*/ 505383 h 1406731"/>
              <a:gd name="connsiteX4" fmla="*/ 971010 w 1042831"/>
              <a:gd name="connsiteY4" fmla="*/ 784071 h 1406731"/>
              <a:gd name="connsiteX5" fmla="*/ 1002514 w 1042831"/>
              <a:gd name="connsiteY5" fmla="*/ 1212403 h 1406731"/>
              <a:gd name="connsiteX6" fmla="*/ 583338 w 1042831"/>
              <a:gd name="connsiteY6" fmla="*/ 1303490 h 1406731"/>
              <a:gd name="connsiteX7" fmla="*/ 0 w 1042831"/>
              <a:gd name="connsiteY7" fmla="*/ 1083097 h 1406731"/>
              <a:gd name="connsiteX0" fmla="*/ 0 w 1042831"/>
              <a:gd name="connsiteY0" fmla="*/ 1083097 h 1344774"/>
              <a:gd name="connsiteX1" fmla="*/ 351650 w 1042831"/>
              <a:gd name="connsiteY1" fmla="*/ 653679 h 1344774"/>
              <a:gd name="connsiteX2" fmla="*/ 592633 w 1042831"/>
              <a:gd name="connsiteY2" fmla="*/ 0 h 1344774"/>
              <a:gd name="connsiteX3" fmla="*/ 831783 w 1042831"/>
              <a:gd name="connsiteY3" fmla="*/ 505383 h 1344774"/>
              <a:gd name="connsiteX4" fmla="*/ 971010 w 1042831"/>
              <a:gd name="connsiteY4" fmla="*/ 784071 h 1344774"/>
              <a:gd name="connsiteX5" fmla="*/ 1002514 w 1042831"/>
              <a:gd name="connsiteY5" fmla="*/ 1212403 h 1344774"/>
              <a:gd name="connsiteX6" fmla="*/ 583338 w 1042831"/>
              <a:gd name="connsiteY6" fmla="*/ 1303490 h 1344774"/>
              <a:gd name="connsiteX7" fmla="*/ 202914 w 1042831"/>
              <a:gd name="connsiteY7" fmla="*/ 1332710 h 1344774"/>
              <a:gd name="connsiteX8" fmla="*/ 0 w 1042831"/>
              <a:gd name="connsiteY8" fmla="*/ 1083097 h 1344774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592633 w 1042831"/>
              <a:gd name="connsiteY2" fmla="*/ 0 h 1413766"/>
              <a:gd name="connsiteX3" fmla="*/ 831783 w 1042831"/>
              <a:gd name="connsiteY3" fmla="*/ 505383 h 1413766"/>
              <a:gd name="connsiteX4" fmla="*/ 971010 w 1042831"/>
              <a:gd name="connsiteY4" fmla="*/ 784071 h 1413766"/>
              <a:gd name="connsiteX5" fmla="*/ 1002514 w 1042831"/>
              <a:gd name="connsiteY5" fmla="*/ 1212403 h 1413766"/>
              <a:gd name="connsiteX6" fmla="*/ 583338 w 1042831"/>
              <a:gd name="connsiteY6" fmla="*/ 1413218 h 1413766"/>
              <a:gd name="connsiteX7" fmla="*/ 202914 w 1042831"/>
              <a:gd name="connsiteY7" fmla="*/ 1332710 h 1413766"/>
              <a:gd name="connsiteX8" fmla="*/ 0 w 1042831"/>
              <a:gd name="connsiteY8" fmla="*/ 1083097 h 1413766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410178 w 1042831"/>
              <a:gd name="connsiteY2" fmla="*/ 491462 h 1413766"/>
              <a:gd name="connsiteX3" fmla="*/ 592633 w 1042831"/>
              <a:gd name="connsiteY3" fmla="*/ 0 h 1413766"/>
              <a:gd name="connsiteX4" fmla="*/ 831783 w 1042831"/>
              <a:gd name="connsiteY4" fmla="*/ 505383 h 1413766"/>
              <a:gd name="connsiteX5" fmla="*/ 971010 w 1042831"/>
              <a:gd name="connsiteY5" fmla="*/ 784071 h 1413766"/>
              <a:gd name="connsiteX6" fmla="*/ 1002514 w 1042831"/>
              <a:gd name="connsiteY6" fmla="*/ 1212403 h 1413766"/>
              <a:gd name="connsiteX7" fmla="*/ 583338 w 1042831"/>
              <a:gd name="connsiteY7" fmla="*/ 1413218 h 1413766"/>
              <a:gd name="connsiteX8" fmla="*/ 202914 w 1042831"/>
              <a:gd name="connsiteY8" fmla="*/ 1332710 h 1413766"/>
              <a:gd name="connsiteX9" fmla="*/ 0 w 1042831"/>
              <a:gd name="connsiteY9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51691 w 1042872"/>
              <a:gd name="connsiteY2" fmla="*/ 653679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02923 w 1042872"/>
              <a:gd name="connsiteY2" fmla="*/ 702447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3081"/>
              <a:gd name="connsiteY0" fmla="*/ 1083097 h 1413766"/>
              <a:gd name="connsiteX1" fmla="*/ 129803 w 1043081"/>
              <a:gd name="connsiteY1" fmla="*/ 820646 h 1413766"/>
              <a:gd name="connsiteX2" fmla="*/ 302923 w 1043081"/>
              <a:gd name="connsiteY2" fmla="*/ 702447 h 1413766"/>
              <a:gd name="connsiteX3" fmla="*/ 410219 w 1043081"/>
              <a:gd name="connsiteY3" fmla="*/ 491462 h 1413766"/>
              <a:gd name="connsiteX4" fmla="*/ 592674 w 1043081"/>
              <a:gd name="connsiteY4" fmla="*/ 0 h 1413766"/>
              <a:gd name="connsiteX5" fmla="*/ 831824 w 1043081"/>
              <a:gd name="connsiteY5" fmla="*/ 505383 h 1413766"/>
              <a:gd name="connsiteX6" fmla="*/ 1007627 w 1043081"/>
              <a:gd name="connsiteY6" fmla="*/ 796262 h 1413766"/>
              <a:gd name="connsiteX7" fmla="*/ 971051 w 1043081"/>
              <a:gd name="connsiteY7" fmla="*/ 784071 h 1413766"/>
              <a:gd name="connsiteX8" fmla="*/ 1002555 w 1043081"/>
              <a:gd name="connsiteY8" fmla="*/ 1212403 h 1413766"/>
              <a:gd name="connsiteX9" fmla="*/ 583379 w 1043081"/>
              <a:gd name="connsiteY9" fmla="*/ 1413218 h 1413766"/>
              <a:gd name="connsiteX10" fmla="*/ 202955 w 1043081"/>
              <a:gd name="connsiteY10" fmla="*/ 1332710 h 1413766"/>
              <a:gd name="connsiteX11" fmla="*/ 41 w 1043081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1007627 w 1142928"/>
              <a:gd name="connsiteY6" fmla="*/ 796262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400459 w 1142928"/>
              <a:gd name="connsiteY2" fmla="*/ 592719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14 w 1142901"/>
              <a:gd name="connsiteY0" fmla="*/ 1083097 h 1413766"/>
              <a:gd name="connsiteX1" fmla="*/ 288272 w 1142901"/>
              <a:gd name="connsiteY1" fmla="*/ 808454 h 1413766"/>
              <a:gd name="connsiteX2" fmla="*/ 400432 w 1142901"/>
              <a:gd name="connsiteY2" fmla="*/ 592719 h 1413766"/>
              <a:gd name="connsiteX3" fmla="*/ 471152 w 1142901"/>
              <a:gd name="connsiteY3" fmla="*/ 393926 h 1413766"/>
              <a:gd name="connsiteX4" fmla="*/ 592647 w 1142901"/>
              <a:gd name="connsiteY4" fmla="*/ 0 h 1413766"/>
              <a:gd name="connsiteX5" fmla="*/ 770837 w 1142901"/>
              <a:gd name="connsiteY5" fmla="*/ 468807 h 1413766"/>
              <a:gd name="connsiteX6" fmla="*/ 934448 w 1142901"/>
              <a:gd name="connsiteY6" fmla="*/ 686534 h 1413766"/>
              <a:gd name="connsiteX7" fmla="*/ 1141712 w 1142901"/>
              <a:gd name="connsiteY7" fmla="*/ 881607 h 1413766"/>
              <a:gd name="connsiteX8" fmla="*/ 1002528 w 1142901"/>
              <a:gd name="connsiteY8" fmla="*/ 1212403 h 1413766"/>
              <a:gd name="connsiteX9" fmla="*/ 583352 w 1142901"/>
              <a:gd name="connsiteY9" fmla="*/ 1413218 h 1413766"/>
              <a:gd name="connsiteX10" fmla="*/ 202928 w 1142901"/>
              <a:gd name="connsiteY10" fmla="*/ 1332710 h 1413766"/>
              <a:gd name="connsiteX11" fmla="*/ 14 w 1142901"/>
              <a:gd name="connsiteY11" fmla="*/ 1083097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138462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138462 w 939973"/>
              <a:gd name="connsiteY11" fmla="*/ 1070905 h 1413766"/>
              <a:gd name="connsiteX0" fmla="*/ 75424 w 876935"/>
              <a:gd name="connsiteY0" fmla="*/ 1070905 h 1413766"/>
              <a:gd name="connsiteX1" fmla="*/ 10114 w 876935"/>
              <a:gd name="connsiteY1" fmla="*/ 808454 h 1413766"/>
              <a:gd name="connsiteX2" fmla="*/ 134466 w 876935"/>
              <a:gd name="connsiteY2" fmla="*/ 592719 h 1413766"/>
              <a:gd name="connsiteX3" fmla="*/ 205186 w 876935"/>
              <a:gd name="connsiteY3" fmla="*/ 393926 h 1413766"/>
              <a:gd name="connsiteX4" fmla="*/ 326681 w 876935"/>
              <a:gd name="connsiteY4" fmla="*/ 0 h 1413766"/>
              <a:gd name="connsiteX5" fmla="*/ 504871 w 876935"/>
              <a:gd name="connsiteY5" fmla="*/ 468807 h 1413766"/>
              <a:gd name="connsiteX6" fmla="*/ 668482 w 876935"/>
              <a:gd name="connsiteY6" fmla="*/ 686534 h 1413766"/>
              <a:gd name="connsiteX7" fmla="*/ 875746 w 876935"/>
              <a:gd name="connsiteY7" fmla="*/ 881607 h 1413766"/>
              <a:gd name="connsiteX8" fmla="*/ 736562 w 876935"/>
              <a:gd name="connsiteY8" fmla="*/ 1212403 h 1413766"/>
              <a:gd name="connsiteX9" fmla="*/ 317386 w 876935"/>
              <a:gd name="connsiteY9" fmla="*/ 1413218 h 1413766"/>
              <a:gd name="connsiteX10" fmla="*/ 205186 w 876935"/>
              <a:gd name="connsiteY10" fmla="*/ 1186406 h 1413766"/>
              <a:gd name="connsiteX11" fmla="*/ 75424 w 876935"/>
              <a:gd name="connsiteY11" fmla="*/ 1070905 h 1413766"/>
              <a:gd name="connsiteX0" fmla="*/ 75424 w 876935"/>
              <a:gd name="connsiteY0" fmla="*/ 1070905 h 1238896"/>
              <a:gd name="connsiteX1" fmla="*/ 10114 w 876935"/>
              <a:gd name="connsiteY1" fmla="*/ 808454 h 1238896"/>
              <a:gd name="connsiteX2" fmla="*/ 134466 w 876935"/>
              <a:gd name="connsiteY2" fmla="*/ 592719 h 1238896"/>
              <a:gd name="connsiteX3" fmla="*/ 205186 w 876935"/>
              <a:gd name="connsiteY3" fmla="*/ 393926 h 1238896"/>
              <a:gd name="connsiteX4" fmla="*/ 326681 w 876935"/>
              <a:gd name="connsiteY4" fmla="*/ 0 h 1238896"/>
              <a:gd name="connsiteX5" fmla="*/ 504871 w 876935"/>
              <a:gd name="connsiteY5" fmla="*/ 468807 h 1238896"/>
              <a:gd name="connsiteX6" fmla="*/ 668482 w 876935"/>
              <a:gd name="connsiteY6" fmla="*/ 686534 h 1238896"/>
              <a:gd name="connsiteX7" fmla="*/ 875746 w 876935"/>
              <a:gd name="connsiteY7" fmla="*/ 881607 h 1238896"/>
              <a:gd name="connsiteX8" fmla="*/ 736562 w 876935"/>
              <a:gd name="connsiteY8" fmla="*/ 1212403 h 1238896"/>
              <a:gd name="connsiteX9" fmla="*/ 390538 w 876935"/>
              <a:gd name="connsiteY9" fmla="*/ 1181570 h 1238896"/>
              <a:gd name="connsiteX10" fmla="*/ 205186 w 876935"/>
              <a:gd name="connsiteY10" fmla="*/ 1186406 h 1238896"/>
              <a:gd name="connsiteX11" fmla="*/ 75424 w 876935"/>
              <a:gd name="connsiteY11" fmla="*/ 1070905 h 1238896"/>
              <a:gd name="connsiteX0" fmla="*/ 75424 w 876384"/>
              <a:gd name="connsiteY0" fmla="*/ 1070905 h 1200656"/>
              <a:gd name="connsiteX1" fmla="*/ 10114 w 876384"/>
              <a:gd name="connsiteY1" fmla="*/ 808454 h 1200656"/>
              <a:gd name="connsiteX2" fmla="*/ 134466 w 876384"/>
              <a:gd name="connsiteY2" fmla="*/ 592719 h 1200656"/>
              <a:gd name="connsiteX3" fmla="*/ 205186 w 876384"/>
              <a:gd name="connsiteY3" fmla="*/ 393926 h 1200656"/>
              <a:gd name="connsiteX4" fmla="*/ 326681 w 876384"/>
              <a:gd name="connsiteY4" fmla="*/ 0 h 1200656"/>
              <a:gd name="connsiteX5" fmla="*/ 504871 w 876384"/>
              <a:gd name="connsiteY5" fmla="*/ 468807 h 1200656"/>
              <a:gd name="connsiteX6" fmla="*/ 668482 w 876384"/>
              <a:gd name="connsiteY6" fmla="*/ 686534 h 1200656"/>
              <a:gd name="connsiteX7" fmla="*/ 875746 w 876384"/>
              <a:gd name="connsiteY7" fmla="*/ 881607 h 1200656"/>
              <a:gd name="connsiteX8" fmla="*/ 687794 w 876384"/>
              <a:gd name="connsiteY8" fmla="*/ 1029523 h 1200656"/>
              <a:gd name="connsiteX9" fmla="*/ 390538 w 876384"/>
              <a:gd name="connsiteY9" fmla="*/ 1181570 h 1200656"/>
              <a:gd name="connsiteX10" fmla="*/ 205186 w 876384"/>
              <a:gd name="connsiteY10" fmla="*/ 1186406 h 1200656"/>
              <a:gd name="connsiteX11" fmla="*/ 75424 w 876384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68482 w 730933"/>
              <a:gd name="connsiteY6" fmla="*/ 68653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36010 w 691519"/>
              <a:gd name="connsiteY0" fmla="*/ 1070905 h 1200656"/>
              <a:gd name="connsiteX1" fmla="*/ 12129 w 691519"/>
              <a:gd name="connsiteY1" fmla="*/ 817332 h 1200656"/>
              <a:gd name="connsiteX2" fmla="*/ 103929 w 691519"/>
              <a:gd name="connsiteY2" fmla="*/ 604555 h 1200656"/>
              <a:gd name="connsiteX3" fmla="*/ 165772 w 691519"/>
              <a:gd name="connsiteY3" fmla="*/ 393926 h 1200656"/>
              <a:gd name="connsiteX4" fmla="*/ 287267 w 691519"/>
              <a:gd name="connsiteY4" fmla="*/ 0 h 1200656"/>
              <a:gd name="connsiteX5" fmla="*/ 424028 w 691519"/>
              <a:gd name="connsiteY5" fmla="*/ 421459 h 1200656"/>
              <a:gd name="connsiteX6" fmla="*/ 580300 w 691519"/>
              <a:gd name="connsiteY6" fmla="*/ 747494 h 1200656"/>
              <a:gd name="connsiteX7" fmla="*/ 629068 w 691519"/>
              <a:gd name="connsiteY7" fmla="*/ 857223 h 1200656"/>
              <a:gd name="connsiteX8" fmla="*/ 648380 w 691519"/>
              <a:gd name="connsiteY8" fmla="*/ 1029523 h 1200656"/>
              <a:gd name="connsiteX9" fmla="*/ 351124 w 691519"/>
              <a:gd name="connsiteY9" fmla="*/ 1181570 h 1200656"/>
              <a:gd name="connsiteX10" fmla="*/ 165772 w 691519"/>
              <a:gd name="connsiteY10" fmla="*/ 1186406 h 1200656"/>
              <a:gd name="connsiteX11" fmla="*/ 36010 w 691519"/>
              <a:gd name="connsiteY11" fmla="*/ 1070905 h 1200656"/>
              <a:gd name="connsiteX0" fmla="*/ 23881 w 679390"/>
              <a:gd name="connsiteY0" fmla="*/ 1070905 h 1200656"/>
              <a:gd name="connsiteX1" fmla="*/ 0 w 679390"/>
              <a:gd name="connsiteY1" fmla="*/ 817332 h 1200656"/>
              <a:gd name="connsiteX2" fmla="*/ 91800 w 679390"/>
              <a:gd name="connsiteY2" fmla="*/ 604555 h 1200656"/>
              <a:gd name="connsiteX3" fmla="*/ 153643 w 679390"/>
              <a:gd name="connsiteY3" fmla="*/ 393926 h 1200656"/>
              <a:gd name="connsiteX4" fmla="*/ 275138 w 679390"/>
              <a:gd name="connsiteY4" fmla="*/ 0 h 1200656"/>
              <a:gd name="connsiteX5" fmla="*/ 411899 w 679390"/>
              <a:gd name="connsiteY5" fmla="*/ 421459 h 1200656"/>
              <a:gd name="connsiteX6" fmla="*/ 568171 w 679390"/>
              <a:gd name="connsiteY6" fmla="*/ 747494 h 1200656"/>
              <a:gd name="connsiteX7" fmla="*/ 616939 w 679390"/>
              <a:gd name="connsiteY7" fmla="*/ 857223 h 1200656"/>
              <a:gd name="connsiteX8" fmla="*/ 636251 w 679390"/>
              <a:gd name="connsiteY8" fmla="*/ 1029523 h 1200656"/>
              <a:gd name="connsiteX9" fmla="*/ 338995 w 679390"/>
              <a:gd name="connsiteY9" fmla="*/ 1181570 h 1200656"/>
              <a:gd name="connsiteX10" fmla="*/ 153643 w 679390"/>
              <a:gd name="connsiteY10" fmla="*/ 1186406 h 1200656"/>
              <a:gd name="connsiteX11" fmla="*/ 23881 w 679390"/>
              <a:gd name="connsiteY11" fmla="*/ 1070905 h 1200656"/>
              <a:gd name="connsiteX0" fmla="*/ 29800 w 685309"/>
              <a:gd name="connsiteY0" fmla="*/ 1070905 h 1200656"/>
              <a:gd name="connsiteX1" fmla="*/ 0 w 685309"/>
              <a:gd name="connsiteY1" fmla="*/ 823251 h 1200656"/>
              <a:gd name="connsiteX2" fmla="*/ 97719 w 685309"/>
              <a:gd name="connsiteY2" fmla="*/ 604555 h 1200656"/>
              <a:gd name="connsiteX3" fmla="*/ 159562 w 685309"/>
              <a:gd name="connsiteY3" fmla="*/ 393926 h 1200656"/>
              <a:gd name="connsiteX4" fmla="*/ 281057 w 685309"/>
              <a:gd name="connsiteY4" fmla="*/ 0 h 1200656"/>
              <a:gd name="connsiteX5" fmla="*/ 417818 w 685309"/>
              <a:gd name="connsiteY5" fmla="*/ 421459 h 1200656"/>
              <a:gd name="connsiteX6" fmla="*/ 574090 w 685309"/>
              <a:gd name="connsiteY6" fmla="*/ 747494 h 1200656"/>
              <a:gd name="connsiteX7" fmla="*/ 622858 w 685309"/>
              <a:gd name="connsiteY7" fmla="*/ 857223 h 1200656"/>
              <a:gd name="connsiteX8" fmla="*/ 642170 w 685309"/>
              <a:gd name="connsiteY8" fmla="*/ 1029523 h 1200656"/>
              <a:gd name="connsiteX9" fmla="*/ 344914 w 685309"/>
              <a:gd name="connsiteY9" fmla="*/ 1181570 h 1200656"/>
              <a:gd name="connsiteX10" fmla="*/ 159562 w 685309"/>
              <a:gd name="connsiteY10" fmla="*/ 1186406 h 1200656"/>
              <a:gd name="connsiteX11" fmla="*/ 29800 w 685309"/>
              <a:gd name="connsiteY11" fmla="*/ 1070905 h 1200656"/>
              <a:gd name="connsiteX0" fmla="*/ 29804 w 685313"/>
              <a:gd name="connsiteY0" fmla="*/ 1070905 h 1200656"/>
              <a:gd name="connsiteX1" fmla="*/ 4 w 685313"/>
              <a:gd name="connsiteY1" fmla="*/ 823251 h 1200656"/>
              <a:gd name="connsiteX2" fmla="*/ 97723 w 685313"/>
              <a:gd name="connsiteY2" fmla="*/ 604555 h 1200656"/>
              <a:gd name="connsiteX3" fmla="*/ 159566 w 685313"/>
              <a:gd name="connsiteY3" fmla="*/ 393926 h 1200656"/>
              <a:gd name="connsiteX4" fmla="*/ 281061 w 685313"/>
              <a:gd name="connsiteY4" fmla="*/ 0 h 1200656"/>
              <a:gd name="connsiteX5" fmla="*/ 417822 w 685313"/>
              <a:gd name="connsiteY5" fmla="*/ 421459 h 1200656"/>
              <a:gd name="connsiteX6" fmla="*/ 574094 w 685313"/>
              <a:gd name="connsiteY6" fmla="*/ 747494 h 1200656"/>
              <a:gd name="connsiteX7" fmla="*/ 622862 w 685313"/>
              <a:gd name="connsiteY7" fmla="*/ 857223 h 1200656"/>
              <a:gd name="connsiteX8" fmla="*/ 642174 w 685313"/>
              <a:gd name="connsiteY8" fmla="*/ 1029523 h 1200656"/>
              <a:gd name="connsiteX9" fmla="*/ 344918 w 685313"/>
              <a:gd name="connsiteY9" fmla="*/ 1181570 h 1200656"/>
              <a:gd name="connsiteX10" fmla="*/ 159566 w 685313"/>
              <a:gd name="connsiteY10" fmla="*/ 1186406 h 1200656"/>
              <a:gd name="connsiteX11" fmla="*/ 29804 w 685313"/>
              <a:gd name="connsiteY11" fmla="*/ 1070905 h 1200656"/>
              <a:gd name="connsiteX0" fmla="*/ 34167 w 689676"/>
              <a:gd name="connsiteY0" fmla="*/ 1070905 h 1200656"/>
              <a:gd name="connsiteX1" fmla="*/ 4367 w 689676"/>
              <a:gd name="connsiteY1" fmla="*/ 823251 h 1200656"/>
              <a:gd name="connsiteX2" fmla="*/ 102086 w 689676"/>
              <a:gd name="connsiteY2" fmla="*/ 604555 h 1200656"/>
              <a:gd name="connsiteX3" fmla="*/ 163929 w 689676"/>
              <a:gd name="connsiteY3" fmla="*/ 393926 h 1200656"/>
              <a:gd name="connsiteX4" fmla="*/ 285424 w 689676"/>
              <a:gd name="connsiteY4" fmla="*/ 0 h 1200656"/>
              <a:gd name="connsiteX5" fmla="*/ 422185 w 689676"/>
              <a:gd name="connsiteY5" fmla="*/ 421459 h 1200656"/>
              <a:gd name="connsiteX6" fmla="*/ 578457 w 689676"/>
              <a:gd name="connsiteY6" fmla="*/ 747494 h 1200656"/>
              <a:gd name="connsiteX7" fmla="*/ 627225 w 689676"/>
              <a:gd name="connsiteY7" fmla="*/ 857223 h 1200656"/>
              <a:gd name="connsiteX8" fmla="*/ 646537 w 689676"/>
              <a:gd name="connsiteY8" fmla="*/ 1029523 h 1200656"/>
              <a:gd name="connsiteX9" fmla="*/ 349281 w 689676"/>
              <a:gd name="connsiteY9" fmla="*/ 1181570 h 1200656"/>
              <a:gd name="connsiteX10" fmla="*/ 163929 w 689676"/>
              <a:gd name="connsiteY10" fmla="*/ 1186406 h 1200656"/>
              <a:gd name="connsiteX11" fmla="*/ 34167 w 689676"/>
              <a:gd name="connsiteY11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114931 w 702521"/>
              <a:gd name="connsiteY3" fmla="*/ 604555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47012 w 679442"/>
              <a:gd name="connsiteY13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87288 w 679442"/>
              <a:gd name="connsiteY13" fmla="*/ 1130181 h 1200656"/>
              <a:gd name="connsiteX14" fmla="*/ 47012 w 679442"/>
              <a:gd name="connsiteY14" fmla="*/ 1070905 h 1200656"/>
              <a:gd name="connsiteX0" fmla="*/ 47012 w 679442"/>
              <a:gd name="connsiteY0" fmla="*/ 1070905 h 1218974"/>
              <a:gd name="connsiteX1" fmla="*/ 1470 w 679442"/>
              <a:gd name="connsiteY1" fmla="*/ 961505 h 1218974"/>
              <a:gd name="connsiteX2" fmla="*/ 17212 w 679442"/>
              <a:gd name="connsiteY2" fmla="*/ 823251 h 1218974"/>
              <a:gd name="connsiteX3" fmla="*/ 97175 w 679442"/>
              <a:gd name="connsiteY3" fmla="*/ 616392 h 1218974"/>
              <a:gd name="connsiteX4" fmla="*/ 176774 w 679442"/>
              <a:gd name="connsiteY4" fmla="*/ 393926 h 1218974"/>
              <a:gd name="connsiteX5" fmla="*/ 298269 w 679442"/>
              <a:gd name="connsiteY5" fmla="*/ 0 h 1218974"/>
              <a:gd name="connsiteX6" fmla="*/ 435030 w 679442"/>
              <a:gd name="connsiteY6" fmla="*/ 421459 h 1218974"/>
              <a:gd name="connsiteX7" fmla="*/ 564669 w 679442"/>
              <a:gd name="connsiteY7" fmla="*/ 706065 h 1218974"/>
              <a:gd name="connsiteX8" fmla="*/ 640070 w 679442"/>
              <a:gd name="connsiteY8" fmla="*/ 857223 h 1218974"/>
              <a:gd name="connsiteX9" fmla="*/ 652500 w 679442"/>
              <a:gd name="connsiteY9" fmla="*/ 854973 h 1218974"/>
              <a:gd name="connsiteX10" fmla="*/ 659382 w 679442"/>
              <a:gd name="connsiteY10" fmla="*/ 1029523 h 1218974"/>
              <a:gd name="connsiteX11" fmla="*/ 362126 w 679442"/>
              <a:gd name="connsiteY11" fmla="*/ 1181570 h 1218974"/>
              <a:gd name="connsiteX12" fmla="*/ 324026 w 679442"/>
              <a:gd name="connsiteY12" fmla="*/ 1218957 h 1218974"/>
              <a:gd name="connsiteX13" fmla="*/ 176774 w 679442"/>
              <a:gd name="connsiteY13" fmla="*/ 1186406 h 1218974"/>
              <a:gd name="connsiteX14" fmla="*/ 87288 w 679442"/>
              <a:gd name="connsiteY14" fmla="*/ 1130181 h 1218974"/>
              <a:gd name="connsiteX15" fmla="*/ 47012 w 679442"/>
              <a:gd name="connsiteY15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362126 w 675045"/>
              <a:gd name="connsiteY12" fmla="*/ 1181570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9826 w 675045"/>
              <a:gd name="connsiteY6" fmla="*/ 403703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37705 w 675045"/>
              <a:gd name="connsiteY8" fmla="*/ 831299 h 1218974"/>
              <a:gd name="connsiteX9" fmla="*/ 640070 w 675045"/>
              <a:gd name="connsiteY9" fmla="*/ 857223 h 1218974"/>
              <a:gd name="connsiteX10" fmla="*/ 652500 w 675045"/>
              <a:gd name="connsiteY10" fmla="*/ 854973 h 1218974"/>
              <a:gd name="connsiteX11" fmla="*/ 659382 w 675045"/>
              <a:gd name="connsiteY11" fmla="*/ 1029523 h 1218974"/>
              <a:gd name="connsiteX12" fmla="*/ 540049 w 675045"/>
              <a:gd name="connsiteY12" fmla="*/ 1171610 h 1218974"/>
              <a:gd name="connsiteX13" fmla="*/ 430188 w 675045"/>
              <a:gd name="connsiteY13" fmla="*/ 1208203 h 1218974"/>
              <a:gd name="connsiteX14" fmla="*/ 324026 w 675045"/>
              <a:gd name="connsiteY14" fmla="*/ 1218957 h 1218974"/>
              <a:gd name="connsiteX15" fmla="*/ 176774 w 675045"/>
              <a:gd name="connsiteY15" fmla="*/ 1186406 h 1218974"/>
              <a:gd name="connsiteX16" fmla="*/ 87288 w 675045"/>
              <a:gd name="connsiteY16" fmla="*/ 1130181 h 1218974"/>
              <a:gd name="connsiteX17" fmla="*/ 47012 w 675045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37705 w 671402"/>
              <a:gd name="connsiteY8" fmla="*/ 831299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69059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70588 w 678275"/>
              <a:gd name="connsiteY7" fmla="*/ 717902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25868 w 678275"/>
              <a:gd name="connsiteY10" fmla="*/ 840177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40070 w 692678"/>
              <a:gd name="connsiteY11" fmla="*/ 869059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9235 w 692678"/>
              <a:gd name="connsiteY8" fmla="*/ 712931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37090 w 692678"/>
              <a:gd name="connsiteY7" fmla="*/ 570888 h 1218974"/>
              <a:gd name="connsiteX8" fmla="*/ 555792 w 692678"/>
              <a:gd name="connsiteY8" fmla="*/ 611371 h 1218974"/>
              <a:gd name="connsiteX9" fmla="*/ 599235 w 692678"/>
              <a:gd name="connsiteY9" fmla="*/ 712931 h 1218974"/>
              <a:gd name="connsiteX10" fmla="*/ 625868 w 692678"/>
              <a:gd name="connsiteY10" fmla="*/ 769156 h 1218974"/>
              <a:gd name="connsiteX11" fmla="*/ 658419 w 692678"/>
              <a:gd name="connsiteY11" fmla="*/ 846096 h 1218974"/>
              <a:gd name="connsiteX12" fmla="*/ 672622 w 692678"/>
              <a:gd name="connsiteY12" fmla="*/ 872018 h 1218974"/>
              <a:gd name="connsiteX13" fmla="*/ 690969 w 692678"/>
              <a:gd name="connsiteY13" fmla="*/ 967423 h 1218974"/>
              <a:gd name="connsiteX14" fmla="*/ 659382 w 692678"/>
              <a:gd name="connsiteY14" fmla="*/ 1029523 h 1218974"/>
              <a:gd name="connsiteX15" fmla="*/ 540049 w 692678"/>
              <a:gd name="connsiteY15" fmla="*/ 1171610 h 1218974"/>
              <a:gd name="connsiteX16" fmla="*/ 430188 w 692678"/>
              <a:gd name="connsiteY16" fmla="*/ 1208203 h 1218974"/>
              <a:gd name="connsiteX17" fmla="*/ 324026 w 692678"/>
              <a:gd name="connsiteY17" fmla="*/ 1218957 h 1218974"/>
              <a:gd name="connsiteX18" fmla="*/ 176774 w 692678"/>
              <a:gd name="connsiteY18" fmla="*/ 1186406 h 1218974"/>
              <a:gd name="connsiteX19" fmla="*/ 87288 w 692678"/>
              <a:gd name="connsiteY19" fmla="*/ 1130181 h 1218974"/>
              <a:gd name="connsiteX20" fmla="*/ 47012 w 692678"/>
              <a:gd name="connsiteY20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37090 w 692678"/>
              <a:gd name="connsiteY8" fmla="*/ 570888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8828 w 692678"/>
              <a:gd name="connsiteY11" fmla="*/ 783952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1690"/>
              <a:gd name="connsiteY0" fmla="*/ 1070905 h 1218974"/>
              <a:gd name="connsiteX1" fmla="*/ 1470 w 691690"/>
              <a:gd name="connsiteY1" fmla="*/ 961505 h 1218974"/>
              <a:gd name="connsiteX2" fmla="*/ 17212 w 691690"/>
              <a:gd name="connsiteY2" fmla="*/ 823251 h 1218974"/>
              <a:gd name="connsiteX3" fmla="*/ 97175 w 691690"/>
              <a:gd name="connsiteY3" fmla="*/ 616392 h 1218974"/>
              <a:gd name="connsiteX4" fmla="*/ 176774 w 691690"/>
              <a:gd name="connsiteY4" fmla="*/ 393926 h 1218974"/>
              <a:gd name="connsiteX5" fmla="*/ 298269 w 691690"/>
              <a:gd name="connsiteY5" fmla="*/ 0 h 1218974"/>
              <a:gd name="connsiteX6" fmla="*/ 409844 w 691690"/>
              <a:gd name="connsiteY6" fmla="*/ 292721 h 1218974"/>
              <a:gd name="connsiteX7" fmla="*/ 470539 w 691690"/>
              <a:gd name="connsiteY7" fmla="*/ 430337 h 1218974"/>
              <a:gd name="connsiteX8" fmla="*/ 525253 w 691690"/>
              <a:gd name="connsiteY8" fmla="*/ 550174 h 1218974"/>
              <a:gd name="connsiteX9" fmla="*/ 558751 w 691690"/>
              <a:gd name="connsiteY9" fmla="*/ 629126 h 1218974"/>
              <a:gd name="connsiteX10" fmla="*/ 599235 w 691690"/>
              <a:gd name="connsiteY10" fmla="*/ 712931 h 1218974"/>
              <a:gd name="connsiteX11" fmla="*/ 628828 w 691690"/>
              <a:gd name="connsiteY11" fmla="*/ 783952 h 1218974"/>
              <a:gd name="connsiteX12" fmla="*/ 658419 w 691690"/>
              <a:gd name="connsiteY12" fmla="*/ 846096 h 1218974"/>
              <a:gd name="connsiteX13" fmla="*/ 672622 w 691690"/>
              <a:gd name="connsiteY13" fmla="*/ 872018 h 1218974"/>
              <a:gd name="connsiteX14" fmla="*/ 676174 w 691690"/>
              <a:gd name="connsiteY14" fmla="*/ 923035 h 1218974"/>
              <a:gd name="connsiteX15" fmla="*/ 690969 w 691690"/>
              <a:gd name="connsiteY15" fmla="*/ 967423 h 1218974"/>
              <a:gd name="connsiteX16" fmla="*/ 659382 w 691690"/>
              <a:gd name="connsiteY16" fmla="*/ 1029523 h 1218974"/>
              <a:gd name="connsiteX17" fmla="*/ 540049 w 691690"/>
              <a:gd name="connsiteY17" fmla="*/ 1171610 h 1218974"/>
              <a:gd name="connsiteX18" fmla="*/ 430188 w 691690"/>
              <a:gd name="connsiteY18" fmla="*/ 1208203 h 1218974"/>
              <a:gd name="connsiteX19" fmla="*/ 324026 w 691690"/>
              <a:gd name="connsiteY19" fmla="*/ 1218957 h 1218974"/>
              <a:gd name="connsiteX20" fmla="*/ 176774 w 691690"/>
              <a:gd name="connsiteY20" fmla="*/ 1186406 h 1218974"/>
              <a:gd name="connsiteX21" fmla="*/ 87288 w 691690"/>
              <a:gd name="connsiteY21" fmla="*/ 1130181 h 1218974"/>
              <a:gd name="connsiteX22" fmla="*/ 47012 w 691690"/>
              <a:gd name="connsiteY22" fmla="*/ 1070905 h 1218974"/>
              <a:gd name="connsiteX0" fmla="*/ 47012 w 691123"/>
              <a:gd name="connsiteY0" fmla="*/ 1070905 h 1218974"/>
              <a:gd name="connsiteX1" fmla="*/ 1470 w 691123"/>
              <a:gd name="connsiteY1" fmla="*/ 961505 h 1218974"/>
              <a:gd name="connsiteX2" fmla="*/ 17212 w 691123"/>
              <a:gd name="connsiteY2" fmla="*/ 823251 h 1218974"/>
              <a:gd name="connsiteX3" fmla="*/ 97175 w 691123"/>
              <a:gd name="connsiteY3" fmla="*/ 616392 h 1218974"/>
              <a:gd name="connsiteX4" fmla="*/ 176774 w 691123"/>
              <a:gd name="connsiteY4" fmla="*/ 393926 h 1218974"/>
              <a:gd name="connsiteX5" fmla="*/ 298269 w 691123"/>
              <a:gd name="connsiteY5" fmla="*/ 0 h 1218974"/>
              <a:gd name="connsiteX6" fmla="*/ 409844 w 691123"/>
              <a:gd name="connsiteY6" fmla="*/ 292721 h 1218974"/>
              <a:gd name="connsiteX7" fmla="*/ 470539 w 691123"/>
              <a:gd name="connsiteY7" fmla="*/ 430337 h 1218974"/>
              <a:gd name="connsiteX8" fmla="*/ 525253 w 691123"/>
              <a:gd name="connsiteY8" fmla="*/ 550174 h 1218974"/>
              <a:gd name="connsiteX9" fmla="*/ 558751 w 691123"/>
              <a:gd name="connsiteY9" fmla="*/ 629126 h 1218974"/>
              <a:gd name="connsiteX10" fmla="*/ 599235 w 691123"/>
              <a:gd name="connsiteY10" fmla="*/ 712931 h 1218974"/>
              <a:gd name="connsiteX11" fmla="*/ 628828 w 691123"/>
              <a:gd name="connsiteY11" fmla="*/ 783952 h 1218974"/>
              <a:gd name="connsiteX12" fmla="*/ 658419 w 691123"/>
              <a:gd name="connsiteY12" fmla="*/ 846096 h 1218974"/>
              <a:gd name="connsiteX13" fmla="*/ 672622 w 691123"/>
              <a:gd name="connsiteY13" fmla="*/ 872018 h 1218974"/>
              <a:gd name="connsiteX14" fmla="*/ 676174 w 691123"/>
              <a:gd name="connsiteY14" fmla="*/ 923035 h 1218974"/>
              <a:gd name="connsiteX15" fmla="*/ 690969 w 691123"/>
              <a:gd name="connsiteY15" fmla="*/ 967423 h 1218974"/>
              <a:gd name="connsiteX16" fmla="*/ 670255 w 691123"/>
              <a:gd name="connsiteY16" fmla="*/ 991097 h 1218974"/>
              <a:gd name="connsiteX17" fmla="*/ 659382 w 691123"/>
              <a:gd name="connsiteY17" fmla="*/ 1029523 h 1218974"/>
              <a:gd name="connsiteX18" fmla="*/ 540049 w 691123"/>
              <a:gd name="connsiteY18" fmla="*/ 1171610 h 1218974"/>
              <a:gd name="connsiteX19" fmla="*/ 430188 w 691123"/>
              <a:gd name="connsiteY19" fmla="*/ 1208203 h 1218974"/>
              <a:gd name="connsiteX20" fmla="*/ 324026 w 691123"/>
              <a:gd name="connsiteY20" fmla="*/ 1218957 h 1218974"/>
              <a:gd name="connsiteX21" fmla="*/ 176774 w 691123"/>
              <a:gd name="connsiteY21" fmla="*/ 1186406 h 1218974"/>
              <a:gd name="connsiteX22" fmla="*/ 87288 w 691123"/>
              <a:gd name="connsiteY22" fmla="*/ 1130181 h 1218974"/>
              <a:gd name="connsiteX23" fmla="*/ 47012 w 691123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59382 w 676615"/>
              <a:gd name="connsiteY17" fmla="*/ 1029523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32749 w 676615"/>
              <a:gd name="connsiteY17" fmla="*/ 1094626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7483"/>
              <a:gd name="connsiteY0" fmla="*/ 1070905 h 1218974"/>
              <a:gd name="connsiteX1" fmla="*/ 1470 w 677483"/>
              <a:gd name="connsiteY1" fmla="*/ 961505 h 1218974"/>
              <a:gd name="connsiteX2" fmla="*/ 17212 w 677483"/>
              <a:gd name="connsiteY2" fmla="*/ 823251 h 1218974"/>
              <a:gd name="connsiteX3" fmla="*/ 97175 w 677483"/>
              <a:gd name="connsiteY3" fmla="*/ 616392 h 1218974"/>
              <a:gd name="connsiteX4" fmla="*/ 176774 w 677483"/>
              <a:gd name="connsiteY4" fmla="*/ 393926 h 1218974"/>
              <a:gd name="connsiteX5" fmla="*/ 298269 w 677483"/>
              <a:gd name="connsiteY5" fmla="*/ 0 h 1218974"/>
              <a:gd name="connsiteX6" fmla="*/ 409844 w 677483"/>
              <a:gd name="connsiteY6" fmla="*/ 292721 h 1218974"/>
              <a:gd name="connsiteX7" fmla="*/ 470539 w 677483"/>
              <a:gd name="connsiteY7" fmla="*/ 430337 h 1218974"/>
              <a:gd name="connsiteX8" fmla="*/ 525253 w 677483"/>
              <a:gd name="connsiteY8" fmla="*/ 550174 h 1218974"/>
              <a:gd name="connsiteX9" fmla="*/ 558751 w 677483"/>
              <a:gd name="connsiteY9" fmla="*/ 629126 h 1218974"/>
              <a:gd name="connsiteX10" fmla="*/ 599235 w 677483"/>
              <a:gd name="connsiteY10" fmla="*/ 712931 h 1218974"/>
              <a:gd name="connsiteX11" fmla="*/ 628828 w 677483"/>
              <a:gd name="connsiteY11" fmla="*/ 783952 h 1218974"/>
              <a:gd name="connsiteX12" fmla="*/ 658419 w 677483"/>
              <a:gd name="connsiteY12" fmla="*/ 846096 h 1218974"/>
              <a:gd name="connsiteX13" fmla="*/ 672622 w 677483"/>
              <a:gd name="connsiteY13" fmla="*/ 872018 h 1218974"/>
              <a:gd name="connsiteX14" fmla="*/ 676174 w 677483"/>
              <a:gd name="connsiteY14" fmla="*/ 923035 h 1218974"/>
              <a:gd name="connsiteX15" fmla="*/ 667295 w 677483"/>
              <a:gd name="connsiteY15" fmla="*/ 952627 h 1218974"/>
              <a:gd name="connsiteX16" fmla="*/ 676173 w 677483"/>
              <a:gd name="connsiteY16" fmla="*/ 1026608 h 1218974"/>
              <a:gd name="connsiteX17" fmla="*/ 632749 w 677483"/>
              <a:gd name="connsiteY17" fmla="*/ 1094626 h 1218974"/>
              <a:gd name="connsiteX18" fmla="*/ 540049 w 677483"/>
              <a:gd name="connsiteY18" fmla="*/ 1171610 h 1218974"/>
              <a:gd name="connsiteX19" fmla="*/ 430188 w 677483"/>
              <a:gd name="connsiteY19" fmla="*/ 1208203 h 1218974"/>
              <a:gd name="connsiteX20" fmla="*/ 324026 w 677483"/>
              <a:gd name="connsiteY20" fmla="*/ 1218957 h 1218974"/>
              <a:gd name="connsiteX21" fmla="*/ 176774 w 677483"/>
              <a:gd name="connsiteY21" fmla="*/ 1186406 h 1218974"/>
              <a:gd name="connsiteX22" fmla="*/ 87288 w 677483"/>
              <a:gd name="connsiteY22" fmla="*/ 1130181 h 1218974"/>
              <a:gd name="connsiteX23" fmla="*/ 47012 w 677483"/>
              <a:gd name="connsiteY23" fmla="*/ 1070905 h 1218974"/>
              <a:gd name="connsiteX0" fmla="*/ 47012 w 688300"/>
              <a:gd name="connsiteY0" fmla="*/ 1070905 h 1218974"/>
              <a:gd name="connsiteX1" fmla="*/ 1470 w 688300"/>
              <a:gd name="connsiteY1" fmla="*/ 961505 h 1218974"/>
              <a:gd name="connsiteX2" fmla="*/ 17212 w 688300"/>
              <a:gd name="connsiteY2" fmla="*/ 823251 h 1218974"/>
              <a:gd name="connsiteX3" fmla="*/ 97175 w 688300"/>
              <a:gd name="connsiteY3" fmla="*/ 616392 h 1218974"/>
              <a:gd name="connsiteX4" fmla="*/ 176774 w 688300"/>
              <a:gd name="connsiteY4" fmla="*/ 393926 h 1218974"/>
              <a:gd name="connsiteX5" fmla="*/ 298269 w 688300"/>
              <a:gd name="connsiteY5" fmla="*/ 0 h 1218974"/>
              <a:gd name="connsiteX6" fmla="*/ 409844 w 688300"/>
              <a:gd name="connsiteY6" fmla="*/ 292721 h 1218974"/>
              <a:gd name="connsiteX7" fmla="*/ 470539 w 688300"/>
              <a:gd name="connsiteY7" fmla="*/ 430337 h 1218974"/>
              <a:gd name="connsiteX8" fmla="*/ 525253 w 688300"/>
              <a:gd name="connsiteY8" fmla="*/ 550174 h 1218974"/>
              <a:gd name="connsiteX9" fmla="*/ 558751 w 688300"/>
              <a:gd name="connsiteY9" fmla="*/ 629126 h 1218974"/>
              <a:gd name="connsiteX10" fmla="*/ 599235 w 688300"/>
              <a:gd name="connsiteY10" fmla="*/ 712931 h 1218974"/>
              <a:gd name="connsiteX11" fmla="*/ 628828 w 688300"/>
              <a:gd name="connsiteY11" fmla="*/ 783952 h 1218974"/>
              <a:gd name="connsiteX12" fmla="*/ 658419 w 688300"/>
              <a:gd name="connsiteY12" fmla="*/ 846096 h 1218974"/>
              <a:gd name="connsiteX13" fmla="*/ 672622 w 688300"/>
              <a:gd name="connsiteY13" fmla="*/ 872018 h 1218974"/>
              <a:gd name="connsiteX14" fmla="*/ 676174 w 688300"/>
              <a:gd name="connsiteY14" fmla="*/ 923035 h 1218974"/>
              <a:gd name="connsiteX15" fmla="*/ 688010 w 688300"/>
              <a:gd name="connsiteY15" fmla="*/ 976301 h 1218974"/>
              <a:gd name="connsiteX16" fmla="*/ 676173 w 688300"/>
              <a:gd name="connsiteY16" fmla="*/ 1026608 h 1218974"/>
              <a:gd name="connsiteX17" fmla="*/ 632749 w 688300"/>
              <a:gd name="connsiteY17" fmla="*/ 1094626 h 1218974"/>
              <a:gd name="connsiteX18" fmla="*/ 540049 w 688300"/>
              <a:gd name="connsiteY18" fmla="*/ 1171610 h 1218974"/>
              <a:gd name="connsiteX19" fmla="*/ 430188 w 688300"/>
              <a:gd name="connsiteY19" fmla="*/ 1208203 h 1218974"/>
              <a:gd name="connsiteX20" fmla="*/ 324026 w 688300"/>
              <a:gd name="connsiteY20" fmla="*/ 1218957 h 1218974"/>
              <a:gd name="connsiteX21" fmla="*/ 176774 w 688300"/>
              <a:gd name="connsiteY21" fmla="*/ 1186406 h 1218974"/>
              <a:gd name="connsiteX22" fmla="*/ 87288 w 688300"/>
              <a:gd name="connsiteY22" fmla="*/ 1130181 h 1218974"/>
              <a:gd name="connsiteX23" fmla="*/ 47012 w 688300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58419 w 694472"/>
              <a:gd name="connsiteY12" fmla="*/ 846096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8540 w 694472"/>
              <a:gd name="connsiteY13" fmla="*/ 886814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4337 w 694472"/>
              <a:gd name="connsiteY12" fmla="*/ 786911 h 1218974"/>
              <a:gd name="connsiteX13" fmla="*/ 667296 w 694472"/>
              <a:gd name="connsiteY13" fmla="*/ 840177 h 1218974"/>
              <a:gd name="connsiteX14" fmla="*/ 690377 w 694472"/>
              <a:gd name="connsiteY14" fmla="*/ 872017 h 1218974"/>
              <a:gd name="connsiteX15" fmla="*/ 693930 w 694472"/>
              <a:gd name="connsiteY15" fmla="*/ 928954 h 1218974"/>
              <a:gd name="connsiteX16" fmla="*/ 688010 w 694472"/>
              <a:gd name="connsiteY16" fmla="*/ 976301 h 1218974"/>
              <a:gd name="connsiteX17" fmla="*/ 676173 w 694472"/>
              <a:gd name="connsiteY17" fmla="*/ 1026608 h 1218974"/>
              <a:gd name="connsiteX18" fmla="*/ 632749 w 694472"/>
              <a:gd name="connsiteY18" fmla="*/ 1094626 h 1218974"/>
              <a:gd name="connsiteX19" fmla="*/ 540049 w 694472"/>
              <a:gd name="connsiteY19" fmla="*/ 1171610 h 1218974"/>
              <a:gd name="connsiteX20" fmla="*/ 430188 w 694472"/>
              <a:gd name="connsiteY20" fmla="*/ 1208203 h 1218974"/>
              <a:gd name="connsiteX21" fmla="*/ 324026 w 694472"/>
              <a:gd name="connsiteY21" fmla="*/ 1218957 h 1218974"/>
              <a:gd name="connsiteX22" fmla="*/ 176774 w 694472"/>
              <a:gd name="connsiteY22" fmla="*/ 1186406 h 1218974"/>
              <a:gd name="connsiteX23" fmla="*/ 87288 w 694472"/>
              <a:gd name="connsiteY23" fmla="*/ 1130181 h 1218974"/>
              <a:gd name="connsiteX24" fmla="*/ 47012 w 694472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409844 w 707984"/>
              <a:gd name="connsiteY6" fmla="*/ 292721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37705 w 707984"/>
              <a:gd name="connsiteY12" fmla="*/ 760278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40664 w 707984"/>
              <a:gd name="connsiteY12" fmla="*/ 769155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32749 w 698934"/>
              <a:gd name="connsiteY19" fmla="*/ 1094626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61377 w 698934"/>
              <a:gd name="connsiteY18" fmla="*/ 1076915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37090 w 698934"/>
              <a:gd name="connsiteY22" fmla="*/ 1195283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6782 w 698934"/>
              <a:gd name="connsiteY21" fmla="*/ 1186407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0864 w 698934"/>
              <a:gd name="connsiteY21" fmla="*/ 1201204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480864 w 698934"/>
              <a:gd name="connsiteY21" fmla="*/ 1201204 h 1229124"/>
              <a:gd name="connsiteX22" fmla="*/ 537090 w 698934"/>
              <a:gd name="connsiteY22" fmla="*/ 1195283 h 1229124"/>
              <a:gd name="connsiteX23" fmla="*/ 522293 w 698934"/>
              <a:gd name="connsiteY23" fmla="*/ 1213040 h 1229124"/>
              <a:gd name="connsiteX24" fmla="*/ 424270 w 698934"/>
              <a:gd name="connsiteY24" fmla="*/ 1228917 h 1229124"/>
              <a:gd name="connsiteX25" fmla="*/ 324026 w 698934"/>
              <a:gd name="connsiteY25" fmla="*/ 1218957 h 1229124"/>
              <a:gd name="connsiteX26" fmla="*/ 176774 w 698934"/>
              <a:gd name="connsiteY26" fmla="*/ 1186406 h 1229124"/>
              <a:gd name="connsiteX27" fmla="*/ 87288 w 698934"/>
              <a:gd name="connsiteY27" fmla="*/ 1130181 h 1229124"/>
              <a:gd name="connsiteX28" fmla="*/ 47012 w 698934"/>
              <a:gd name="connsiteY28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480864 w 698934"/>
              <a:gd name="connsiteY22" fmla="*/ 120120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34746 w 698934"/>
              <a:gd name="connsiteY12" fmla="*/ 733645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17952 w 698934"/>
              <a:gd name="connsiteY20" fmla="*/ 1159729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5010"/>
              <a:gd name="connsiteY0" fmla="*/ 1070905 h 1229124"/>
              <a:gd name="connsiteX1" fmla="*/ 1470 w 695010"/>
              <a:gd name="connsiteY1" fmla="*/ 961505 h 1229124"/>
              <a:gd name="connsiteX2" fmla="*/ 17212 w 695010"/>
              <a:gd name="connsiteY2" fmla="*/ 823251 h 1229124"/>
              <a:gd name="connsiteX3" fmla="*/ 97175 w 695010"/>
              <a:gd name="connsiteY3" fmla="*/ 616392 h 1229124"/>
              <a:gd name="connsiteX4" fmla="*/ 176774 w 695010"/>
              <a:gd name="connsiteY4" fmla="*/ 393926 h 1229124"/>
              <a:gd name="connsiteX5" fmla="*/ 298269 w 695010"/>
              <a:gd name="connsiteY5" fmla="*/ 0 h 1229124"/>
              <a:gd name="connsiteX6" fmla="*/ 398007 w 695010"/>
              <a:gd name="connsiteY6" fmla="*/ 248333 h 1229124"/>
              <a:gd name="connsiteX7" fmla="*/ 470539 w 695010"/>
              <a:gd name="connsiteY7" fmla="*/ 430337 h 1229124"/>
              <a:gd name="connsiteX8" fmla="*/ 501579 w 695010"/>
              <a:gd name="connsiteY8" fmla="*/ 505786 h 1229124"/>
              <a:gd name="connsiteX9" fmla="*/ 535078 w 695010"/>
              <a:gd name="connsiteY9" fmla="*/ 572900 h 1229124"/>
              <a:gd name="connsiteX10" fmla="*/ 569641 w 695010"/>
              <a:gd name="connsiteY10" fmla="*/ 641909 h 1229124"/>
              <a:gd name="connsiteX11" fmla="*/ 593316 w 695010"/>
              <a:gd name="connsiteY11" fmla="*/ 683339 h 1229124"/>
              <a:gd name="connsiteX12" fmla="*/ 628828 w 695010"/>
              <a:gd name="connsiteY12" fmla="*/ 742523 h 1229124"/>
              <a:gd name="connsiteX13" fmla="*/ 661378 w 695010"/>
              <a:gd name="connsiteY13" fmla="*/ 783952 h 1229124"/>
              <a:gd name="connsiteX14" fmla="*/ 679133 w 695010"/>
              <a:gd name="connsiteY14" fmla="*/ 828341 h 1229124"/>
              <a:gd name="connsiteX15" fmla="*/ 690377 w 695010"/>
              <a:gd name="connsiteY15" fmla="*/ 872017 h 1229124"/>
              <a:gd name="connsiteX16" fmla="*/ 693930 w 695010"/>
              <a:gd name="connsiteY16" fmla="*/ 928954 h 1229124"/>
              <a:gd name="connsiteX17" fmla="*/ 688010 w 695010"/>
              <a:gd name="connsiteY17" fmla="*/ 976301 h 1229124"/>
              <a:gd name="connsiteX18" fmla="*/ 679132 w 695010"/>
              <a:gd name="connsiteY18" fmla="*/ 1032527 h 1229124"/>
              <a:gd name="connsiteX19" fmla="*/ 655459 w 695010"/>
              <a:gd name="connsiteY19" fmla="*/ 1106507 h 1229124"/>
              <a:gd name="connsiteX20" fmla="*/ 617952 w 695010"/>
              <a:gd name="connsiteY20" fmla="*/ 1159729 h 1229124"/>
              <a:gd name="connsiteX21" fmla="*/ 575559 w 695010"/>
              <a:gd name="connsiteY21" fmla="*/ 1186407 h 1229124"/>
              <a:gd name="connsiteX22" fmla="*/ 560763 w 695010"/>
              <a:gd name="connsiteY22" fmla="*/ 1198244 h 1229124"/>
              <a:gd name="connsiteX23" fmla="*/ 513416 w 695010"/>
              <a:gd name="connsiteY23" fmla="*/ 1210079 h 1229124"/>
              <a:gd name="connsiteX24" fmla="*/ 469027 w 695010"/>
              <a:gd name="connsiteY24" fmla="*/ 1221917 h 1229124"/>
              <a:gd name="connsiteX25" fmla="*/ 424270 w 695010"/>
              <a:gd name="connsiteY25" fmla="*/ 1228917 h 1229124"/>
              <a:gd name="connsiteX26" fmla="*/ 324026 w 695010"/>
              <a:gd name="connsiteY26" fmla="*/ 1218957 h 1229124"/>
              <a:gd name="connsiteX27" fmla="*/ 176774 w 695010"/>
              <a:gd name="connsiteY27" fmla="*/ 1186406 h 1229124"/>
              <a:gd name="connsiteX28" fmla="*/ 87288 w 695010"/>
              <a:gd name="connsiteY28" fmla="*/ 1130181 h 1229124"/>
              <a:gd name="connsiteX29" fmla="*/ 47012 w 695010"/>
              <a:gd name="connsiteY29" fmla="*/ 1070905 h 1229124"/>
              <a:gd name="connsiteX0" fmla="*/ 47012 w 694691"/>
              <a:gd name="connsiteY0" fmla="*/ 1070905 h 1229124"/>
              <a:gd name="connsiteX1" fmla="*/ 1470 w 694691"/>
              <a:gd name="connsiteY1" fmla="*/ 961505 h 1229124"/>
              <a:gd name="connsiteX2" fmla="*/ 17212 w 694691"/>
              <a:gd name="connsiteY2" fmla="*/ 823251 h 1229124"/>
              <a:gd name="connsiteX3" fmla="*/ 97175 w 694691"/>
              <a:gd name="connsiteY3" fmla="*/ 616392 h 1229124"/>
              <a:gd name="connsiteX4" fmla="*/ 176774 w 694691"/>
              <a:gd name="connsiteY4" fmla="*/ 393926 h 1229124"/>
              <a:gd name="connsiteX5" fmla="*/ 298269 w 694691"/>
              <a:gd name="connsiteY5" fmla="*/ 0 h 1229124"/>
              <a:gd name="connsiteX6" fmla="*/ 398007 w 694691"/>
              <a:gd name="connsiteY6" fmla="*/ 248333 h 1229124"/>
              <a:gd name="connsiteX7" fmla="*/ 470539 w 694691"/>
              <a:gd name="connsiteY7" fmla="*/ 430337 h 1229124"/>
              <a:gd name="connsiteX8" fmla="*/ 501579 w 694691"/>
              <a:gd name="connsiteY8" fmla="*/ 505786 h 1229124"/>
              <a:gd name="connsiteX9" fmla="*/ 535078 w 694691"/>
              <a:gd name="connsiteY9" fmla="*/ 572900 h 1229124"/>
              <a:gd name="connsiteX10" fmla="*/ 569641 w 694691"/>
              <a:gd name="connsiteY10" fmla="*/ 641909 h 1229124"/>
              <a:gd name="connsiteX11" fmla="*/ 593316 w 694691"/>
              <a:gd name="connsiteY11" fmla="*/ 683339 h 1229124"/>
              <a:gd name="connsiteX12" fmla="*/ 628828 w 694691"/>
              <a:gd name="connsiteY12" fmla="*/ 742523 h 1229124"/>
              <a:gd name="connsiteX13" fmla="*/ 661378 w 694691"/>
              <a:gd name="connsiteY13" fmla="*/ 783952 h 1229124"/>
              <a:gd name="connsiteX14" fmla="*/ 679133 w 694691"/>
              <a:gd name="connsiteY14" fmla="*/ 828341 h 1229124"/>
              <a:gd name="connsiteX15" fmla="*/ 690377 w 694691"/>
              <a:gd name="connsiteY15" fmla="*/ 872017 h 1229124"/>
              <a:gd name="connsiteX16" fmla="*/ 693930 w 694691"/>
              <a:gd name="connsiteY16" fmla="*/ 928954 h 1229124"/>
              <a:gd name="connsiteX17" fmla="*/ 688010 w 694691"/>
              <a:gd name="connsiteY17" fmla="*/ 976301 h 1229124"/>
              <a:gd name="connsiteX18" fmla="*/ 679132 w 694691"/>
              <a:gd name="connsiteY18" fmla="*/ 1032527 h 1229124"/>
              <a:gd name="connsiteX19" fmla="*/ 655459 w 694691"/>
              <a:gd name="connsiteY19" fmla="*/ 1106507 h 1229124"/>
              <a:gd name="connsiteX20" fmla="*/ 617952 w 694691"/>
              <a:gd name="connsiteY20" fmla="*/ 1159729 h 1229124"/>
              <a:gd name="connsiteX21" fmla="*/ 575559 w 694691"/>
              <a:gd name="connsiteY21" fmla="*/ 1186407 h 1229124"/>
              <a:gd name="connsiteX22" fmla="*/ 560763 w 694691"/>
              <a:gd name="connsiteY22" fmla="*/ 1198244 h 1229124"/>
              <a:gd name="connsiteX23" fmla="*/ 513416 w 694691"/>
              <a:gd name="connsiteY23" fmla="*/ 1210079 h 1229124"/>
              <a:gd name="connsiteX24" fmla="*/ 469027 w 694691"/>
              <a:gd name="connsiteY24" fmla="*/ 1221917 h 1229124"/>
              <a:gd name="connsiteX25" fmla="*/ 424270 w 694691"/>
              <a:gd name="connsiteY25" fmla="*/ 1228917 h 1229124"/>
              <a:gd name="connsiteX26" fmla="*/ 324026 w 694691"/>
              <a:gd name="connsiteY26" fmla="*/ 1218957 h 1229124"/>
              <a:gd name="connsiteX27" fmla="*/ 176774 w 694691"/>
              <a:gd name="connsiteY27" fmla="*/ 1186406 h 1229124"/>
              <a:gd name="connsiteX28" fmla="*/ 87288 w 694691"/>
              <a:gd name="connsiteY28" fmla="*/ 1130181 h 1229124"/>
              <a:gd name="connsiteX29" fmla="*/ 47012 w 694691"/>
              <a:gd name="connsiteY29" fmla="*/ 1070905 h 1229124"/>
              <a:gd name="connsiteX0" fmla="*/ 47012 w 694899"/>
              <a:gd name="connsiteY0" fmla="*/ 1070905 h 1229124"/>
              <a:gd name="connsiteX1" fmla="*/ 1470 w 694899"/>
              <a:gd name="connsiteY1" fmla="*/ 961505 h 1229124"/>
              <a:gd name="connsiteX2" fmla="*/ 17212 w 694899"/>
              <a:gd name="connsiteY2" fmla="*/ 823251 h 1229124"/>
              <a:gd name="connsiteX3" fmla="*/ 97175 w 694899"/>
              <a:gd name="connsiteY3" fmla="*/ 616392 h 1229124"/>
              <a:gd name="connsiteX4" fmla="*/ 176774 w 694899"/>
              <a:gd name="connsiteY4" fmla="*/ 393926 h 1229124"/>
              <a:gd name="connsiteX5" fmla="*/ 298269 w 694899"/>
              <a:gd name="connsiteY5" fmla="*/ 0 h 1229124"/>
              <a:gd name="connsiteX6" fmla="*/ 398007 w 694899"/>
              <a:gd name="connsiteY6" fmla="*/ 248333 h 1229124"/>
              <a:gd name="connsiteX7" fmla="*/ 470539 w 694899"/>
              <a:gd name="connsiteY7" fmla="*/ 430337 h 1229124"/>
              <a:gd name="connsiteX8" fmla="*/ 501579 w 694899"/>
              <a:gd name="connsiteY8" fmla="*/ 505786 h 1229124"/>
              <a:gd name="connsiteX9" fmla="*/ 535078 w 694899"/>
              <a:gd name="connsiteY9" fmla="*/ 572900 h 1229124"/>
              <a:gd name="connsiteX10" fmla="*/ 569641 w 694899"/>
              <a:gd name="connsiteY10" fmla="*/ 641909 h 1229124"/>
              <a:gd name="connsiteX11" fmla="*/ 593316 w 694899"/>
              <a:gd name="connsiteY11" fmla="*/ 683339 h 1229124"/>
              <a:gd name="connsiteX12" fmla="*/ 628828 w 694899"/>
              <a:gd name="connsiteY12" fmla="*/ 742523 h 1229124"/>
              <a:gd name="connsiteX13" fmla="*/ 661378 w 694899"/>
              <a:gd name="connsiteY13" fmla="*/ 783952 h 1229124"/>
              <a:gd name="connsiteX14" fmla="*/ 679133 w 694899"/>
              <a:gd name="connsiteY14" fmla="*/ 828341 h 1229124"/>
              <a:gd name="connsiteX15" fmla="*/ 690377 w 694899"/>
              <a:gd name="connsiteY15" fmla="*/ 872017 h 1229124"/>
              <a:gd name="connsiteX16" fmla="*/ 693930 w 694899"/>
              <a:gd name="connsiteY16" fmla="*/ 928954 h 1229124"/>
              <a:gd name="connsiteX17" fmla="*/ 688010 w 694899"/>
              <a:gd name="connsiteY17" fmla="*/ 976301 h 1229124"/>
              <a:gd name="connsiteX18" fmla="*/ 693928 w 694899"/>
              <a:gd name="connsiteY18" fmla="*/ 1035486 h 1229124"/>
              <a:gd name="connsiteX19" fmla="*/ 655459 w 694899"/>
              <a:gd name="connsiteY19" fmla="*/ 1106507 h 1229124"/>
              <a:gd name="connsiteX20" fmla="*/ 617952 w 694899"/>
              <a:gd name="connsiteY20" fmla="*/ 1159729 h 1229124"/>
              <a:gd name="connsiteX21" fmla="*/ 575559 w 694899"/>
              <a:gd name="connsiteY21" fmla="*/ 1186407 h 1229124"/>
              <a:gd name="connsiteX22" fmla="*/ 560763 w 694899"/>
              <a:gd name="connsiteY22" fmla="*/ 1198244 h 1229124"/>
              <a:gd name="connsiteX23" fmla="*/ 513416 w 694899"/>
              <a:gd name="connsiteY23" fmla="*/ 1210079 h 1229124"/>
              <a:gd name="connsiteX24" fmla="*/ 469027 w 694899"/>
              <a:gd name="connsiteY24" fmla="*/ 1221917 h 1229124"/>
              <a:gd name="connsiteX25" fmla="*/ 424270 w 694899"/>
              <a:gd name="connsiteY25" fmla="*/ 1228917 h 1229124"/>
              <a:gd name="connsiteX26" fmla="*/ 324026 w 694899"/>
              <a:gd name="connsiteY26" fmla="*/ 1218957 h 1229124"/>
              <a:gd name="connsiteX27" fmla="*/ 176774 w 694899"/>
              <a:gd name="connsiteY27" fmla="*/ 1186406 h 1229124"/>
              <a:gd name="connsiteX28" fmla="*/ 87288 w 694899"/>
              <a:gd name="connsiteY28" fmla="*/ 1130181 h 1229124"/>
              <a:gd name="connsiteX29" fmla="*/ 47012 w 694899"/>
              <a:gd name="connsiteY29" fmla="*/ 1070905 h 1229124"/>
              <a:gd name="connsiteX0" fmla="*/ 47012 w 695389"/>
              <a:gd name="connsiteY0" fmla="*/ 1070905 h 1229124"/>
              <a:gd name="connsiteX1" fmla="*/ 1470 w 695389"/>
              <a:gd name="connsiteY1" fmla="*/ 961505 h 1229124"/>
              <a:gd name="connsiteX2" fmla="*/ 17212 w 695389"/>
              <a:gd name="connsiteY2" fmla="*/ 823251 h 1229124"/>
              <a:gd name="connsiteX3" fmla="*/ 97175 w 695389"/>
              <a:gd name="connsiteY3" fmla="*/ 616392 h 1229124"/>
              <a:gd name="connsiteX4" fmla="*/ 176774 w 695389"/>
              <a:gd name="connsiteY4" fmla="*/ 393926 h 1229124"/>
              <a:gd name="connsiteX5" fmla="*/ 298269 w 695389"/>
              <a:gd name="connsiteY5" fmla="*/ 0 h 1229124"/>
              <a:gd name="connsiteX6" fmla="*/ 398007 w 695389"/>
              <a:gd name="connsiteY6" fmla="*/ 248333 h 1229124"/>
              <a:gd name="connsiteX7" fmla="*/ 470539 w 695389"/>
              <a:gd name="connsiteY7" fmla="*/ 430337 h 1229124"/>
              <a:gd name="connsiteX8" fmla="*/ 501579 w 695389"/>
              <a:gd name="connsiteY8" fmla="*/ 505786 h 1229124"/>
              <a:gd name="connsiteX9" fmla="*/ 535078 w 695389"/>
              <a:gd name="connsiteY9" fmla="*/ 572900 h 1229124"/>
              <a:gd name="connsiteX10" fmla="*/ 569641 w 695389"/>
              <a:gd name="connsiteY10" fmla="*/ 641909 h 1229124"/>
              <a:gd name="connsiteX11" fmla="*/ 593316 w 695389"/>
              <a:gd name="connsiteY11" fmla="*/ 683339 h 1229124"/>
              <a:gd name="connsiteX12" fmla="*/ 628828 w 695389"/>
              <a:gd name="connsiteY12" fmla="*/ 742523 h 1229124"/>
              <a:gd name="connsiteX13" fmla="*/ 661378 w 695389"/>
              <a:gd name="connsiteY13" fmla="*/ 783952 h 1229124"/>
              <a:gd name="connsiteX14" fmla="*/ 679133 w 695389"/>
              <a:gd name="connsiteY14" fmla="*/ 828341 h 1229124"/>
              <a:gd name="connsiteX15" fmla="*/ 690377 w 695389"/>
              <a:gd name="connsiteY15" fmla="*/ 872017 h 1229124"/>
              <a:gd name="connsiteX16" fmla="*/ 695260 w 695389"/>
              <a:gd name="connsiteY16" fmla="*/ 883489 h 1229124"/>
              <a:gd name="connsiteX17" fmla="*/ 693930 w 695389"/>
              <a:gd name="connsiteY17" fmla="*/ 928954 h 1229124"/>
              <a:gd name="connsiteX18" fmla="*/ 688010 w 695389"/>
              <a:gd name="connsiteY18" fmla="*/ 976301 h 1229124"/>
              <a:gd name="connsiteX19" fmla="*/ 693928 w 695389"/>
              <a:gd name="connsiteY19" fmla="*/ 1035486 h 1229124"/>
              <a:gd name="connsiteX20" fmla="*/ 655459 w 695389"/>
              <a:gd name="connsiteY20" fmla="*/ 1106507 h 1229124"/>
              <a:gd name="connsiteX21" fmla="*/ 617952 w 695389"/>
              <a:gd name="connsiteY21" fmla="*/ 1159729 h 1229124"/>
              <a:gd name="connsiteX22" fmla="*/ 575559 w 695389"/>
              <a:gd name="connsiteY22" fmla="*/ 1186407 h 1229124"/>
              <a:gd name="connsiteX23" fmla="*/ 560763 w 695389"/>
              <a:gd name="connsiteY23" fmla="*/ 1198244 h 1229124"/>
              <a:gd name="connsiteX24" fmla="*/ 513416 w 695389"/>
              <a:gd name="connsiteY24" fmla="*/ 1210079 h 1229124"/>
              <a:gd name="connsiteX25" fmla="*/ 469027 w 695389"/>
              <a:gd name="connsiteY25" fmla="*/ 1221917 h 1229124"/>
              <a:gd name="connsiteX26" fmla="*/ 424270 w 695389"/>
              <a:gd name="connsiteY26" fmla="*/ 1228917 h 1229124"/>
              <a:gd name="connsiteX27" fmla="*/ 324026 w 695389"/>
              <a:gd name="connsiteY27" fmla="*/ 1218957 h 1229124"/>
              <a:gd name="connsiteX28" fmla="*/ 176774 w 695389"/>
              <a:gd name="connsiteY28" fmla="*/ 1186406 h 1229124"/>
              <a:gd name="connsiteX29" fmla="*/ 87288 w 695389"/>
              <a:gd name="connsiteY29" fmla="*/ 1130181 h 1229124"/>
              <a:gd name="connsiteX30" fmla="*/ 47012 w 69538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701198 w 701449"/>
              <a:gd name="connsiteY15" fmla="*/ 866607 h 1229124"/>
              <a:gd name="connsiteX16" fmla="*/ 695260 w 701449"/>
              <a:gd name="connsiteY16" fmla="*/ 883489 h 1229124"/>
              <a:gd name="connsiteX17" fmla="*/ 693930 w 701449"/>
              <a:gd name="connsiteY17" fmla="*/ 928954 h 1229124"/>
              <a:gd name="connsiteX18" fmla="*/ 688010 w 701449"/>
              <a:gd name="connsiteY18" fmla="*/ 976301 h 1229124"/>
              <a:gd name="connsiteX19" fmla="*/ 693928 w 701449"/>
              <a:gd name="connsiteY19" fmla="*/ 1035486 h 1229124"/>
              <a:gd name="connsiteX20" fmla="*/ 655459 w 701449"/>
              <a:gd name="connsiteY20" fmla="*/ 1106507 h 1229124"/>
              <a:gd name="connsiteX21" fmla="*/ 617952 w 701449"/>
              <a:gd name="connsiteY21" fmla="*/ 1159729 h 1229124"/>
              <a:gd name="connsiteX22" fmla="*/ 575559 w 701449"/>
              <a:gd name="connsiteY22" fmla="*/ 1186407 h 1229124"/>
              <a:gd name="connsiteX23" fmla="*/ 560763 w 701449"/>
              <a:gd name="connsiteY23" fmla="*/ 1198244 h 1229124"/>
              <a:gd name="connsiteX24" fmla="*/ 513416 w 701449"/>
              <a:gd name="connsiteY24" fmla="*/ 1210079 h 1229124"/>
              <a:gd name="connsiteX25" fmla="*/ 469027 w 701449"/>
              <a:gd name="connsiteY25" fmla="*/ 1221917 h 1229124"/>
              <a:gd name="connsiteX26" fmla="*/ 424270 w 701449"/>
              <a:gd name="connsiteY26" fmla="*/ 1228917 h 1229124"/>
              <a:gd name="connsiteX27" fmla="*/ 324026 w 701449"/>
              <a:gd name="connsiteY27" fmla="*/ 1218957 h 1229124"/>
              <a:gd name="connsiteX28" fmla="*/ 176774 w 701449"/>
              <a:gd name="connsiteY28" fmla="*/ 1186406 h 1229124"/>
              <a:gd name="connsiteX29" fmla="*/ 87288 w 701449"/>
              <a:gd name="connsiteY29" fmla="*/ 1130181 h 1229124"/>
              <a:gd name="connsiteX30" fmla="*/ 47012 w 70144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684438 w 701449"/>
              <a:gd name="connsiteY15" fmla="*/ 829383 h 1229124"/>
              <a:gd name="connsiteX16" fmla="*/ 701198 w 701449"/>
              <a:gd name="connsiteY16" fmla="*/ 866607 h 1229124"/>
              <a:gd name="connsiteX17" fmla="*/ 695260 w 701449"/>
              <a:gd name="connsiteY17" fmla="*/ 883489 h 1229124"/>
              <a:gd name="connsiteX18" fmla="*/ 693930 w 701449"/>
              <a:gd name="connsiteY18" fmla="*/ 928954 h 1229124"/>
              <a:gd name="connsiteX19" fmla="*/ 688010 w 701449"/>
              <a:gd name="connsiteY19" fmla="*/ 976301 h 1229124"/>
              <a:gd name="connsiteX20" fmla="*/ 693928 w 701449"/>
              <a:gd name="connsiteY20" fmla="*/ 1035486 h 1229124"/>
              <a:gd name="connsiteX21" fmla="*/ 655459 w 701449"/>
              <a:gd name="connsiteY21" fmla="*/ 1106507 h 1229124"/>
              <a:gd name="connsiteX22" fmla="*/ 617952 w 701449"/>
              <a:gd name="connsiteY22" fmla="*/ 1159729 h 1229124"/>
              <a:gd name="connsiteX23" fmla="*/ 575559 w 701449"/>
              <a:gd name="connsiteY23" fmla="*/ 1186407 h 1229124"/>
              <a:gd name="connsiteX24" fmla="*/ 560763 w 701449"/>
              <a:gd name="connsiteY24" fmla="*/ 1198244 h 1229124"/>
              <a:gd name="connsiteX25" fmla="*/ 513416 w 701449"/>
              <a:gd name="connsiteY25" fmla="*/ 1210079 h 1229124"/>
              <a:gd name="connsiteX26" fmla="*/ 469027 w 701449"/>
              <a:gd name="connsiteY26" fmla="*/ 1221917 h 1229124"/>
              <a:gd name="connsiteX27" fmla="*/ 424270 w 701449"/>
              <a:gd name="connsiteY27" fmla="*/ 1228917 h 1229124"/>
              <a:gd name="connsiteX28" fmla="*/ 324026 w 701449"/>
              <a:gd name="connsiteY28" fmla="*/ 1218957 h 1229124"/>
              <a:gd name="connsiteX29" fmla="*/ 176774 w 701449"/>
              <a:gd name="connsiteY29" fmla="*/ 1186406 h 1229124"/>
              <a:gd name="connsiteX30" fmla="*/ 87288 w 701449"/>
              <a:gd name="connsiteY30" fmla="*/ 1130181 h 1229124"/>
              <a:gd name="connsiteX31" fmla="*/ 47012 w 701449"/>
              <a:gd name="connsiteY31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3617 w 701449"/>
              <a:gd name="connsiteY14" fmla="*/ 807740 h 1229124"/>
              <a:gd name="connsiteX15" fmla="*/ 679133 w 701449"/>
              <a:gd name="connsiteY15" fmla="*/ 828341 h 1229124"/>
              <a:gd name="connsiteX16" fmla="*/ 684438 w 701449"/>
              <a:gd name="connsiteY16" fmla="*/ 829383 h 1229124"/>
              <a:gd name="connsiteX17" fmla="*/ 701198 w 701449"/>
              <a:gd name="connsiteY17" fmla="*/ 866607 h 1229124"/>
              <a:gd name="connsiteX18" fmla="*/ 695260 w 701449"/>
              <a:gd name="connsiteY18" fmla="*/ 883489 h 1229124"/>
              <a:gd name="connsiteX19" fmla="*/ 693930 w 701449"/>
              <a:gd name="connsiteY19" fmla="*/ 928954 h 1229124"/>
              <a:gd name="connsiteX20" fmla="*/ 688010 w 701449"/>
              <a:gd name="connsiteY20" fmla="*/ 976301 h 1229124"/>
              <a:gd name="connsiteX21" fmla="*/ 693928 w 701449"/>
              <a:gd name="connsiteY21" fmla="*/ 1035486 h 1229124"/>
              <a:gd name="connsiteX22" fmla="*/ 655459 w 701449"/>
              <a:gd name="connsiteY22" fmla="*/ 1106507 h 1229124"/>
              <a:gd name="connsiteX23" fmla="*/ 617952 w 701449"/>
              <a:gd name="connsiteY23" fmla="*/ 1159729 h 1229124"/>
              <a:gd name="connsiteX24" fmla="*/ 575559 w 701449"/>
              <a:gd name="connsiteY24" fmla="*/ 1186407 h 1229124"/>
              <a:gd name="connsiteX25" fmla="*/ 560763 w 701449"/>
              <a:gd name="connsiteY25" fmla="*/ 1198244 h 1229124"/>
              <a:gd name="connsiteX26" fmla="*/ 513416 w 701449"/>
              <a:gd name="connsiteY26" fmla="*/ 1210079 h 1229124"/>
              <a:gd name="connsiteX27" fmla="*/ 469027 w 701449"/>
              <a:gd name="connsiteY27" fmla="*/ 1221917 h 1229124"/>
              <a:gd name="connsiteX28" fmla="*/ 424270 w 701449"/>
              <a:gd name="connsiteY28" fmla="*/ 1228917 h 1229124"/>
              <a:gd name="connsiteX29" fmla="*/ 324026 w 701449"/>
              <a:gd name="connsiteY29" fmla="*/ 1218957 h 1229124"/>
              <a:gd name="connsiteX30" fmla="*/ 176774 w 701449"/>
              <a:gd name="connsiteY30" fmla="*/ 1186406 h 1229124"/>
              <a:gd name="connsiteX31" fmla="*/ 87288 w 701449"/>
              <a:gd name="connsiteY31" fmla="*/ 1130181 h 1229124"/>
              <a:gd name="connsiteX32" fmla="*/ 47012 w 701449"/>
              <a:gd name="connsiteY32" fmla="*/ 1070905 h 1229124"/>
              <a:gd name="connsiteX0" fmla="*/ 47012 w 716914"/>
              <a:gd name="connsiteY0" fmla="*/ 1070905 h 1229124"/>
              <a:gd name="connsiteX1" fmla="*/ 1470 w 716914"/>
              <a:gd name="connsiteY1" fmla="*/ 961505 h 1229124"/>
              <a:gd name="connsiteX2" fmla="*/ 17212 w 716914"/>
              <a:gd name="connsiteY2" fmla="*/ 823251 h 1229124"/>
              <a:gd name="connsiteX3" fmla="*/ 97175 w 716914"/>
              <a:gd name="connsiteY3" fmla="*/ 616392 h 1229124"/>
              <a:gd name="connsiteX4" fmla="*/ 176774 w 716914"/>
              <a:gd name="connsiteY4" fmla="*/ 393926 h 1229124"/>
              <a:gd name="connsiteX5" fmla="*/ 298269 w 716914"/>
              <a:gd name="connsiteY5" fmla="*/ 0 h 1229124"/>
              <a:gd name="connsiteX6" fmla="*/ 398007 w 716914"/>
              <a:gd name="connsiteY6" fmla="*/ 248333 h 1229124"/>
              <a:gd name="connsiteX7" fmla="*/ 470539 w 716914"/>
              <a:gd name="connsiteY7" fmla="*/ 430337 h 1229124"/>
              <a:gd name="connsiteX8" fmla="*/ 501579 w 716914"/>
              <a:gd name="connsiteY8" fmla="*/ 505786 h 1229124"/>
              <a:gd name="connsiteX9" fmla="*/ 535078 w 716914"/>
              <a:gd name="connsiteY9" fmla="*/ 572900 h 1229124"/>
              <a:gd name="connsiteX10" fmla="*/ 569641 w 716914"/>
              <a:gd name="connsiteY10" fmla="*/ 641909 h 1229124"/>
              <a:gd name="connsiteX11" fmla="*/ 593316 w 716914"/>
              <a:gd name="connsiteY11" fmla="*/ 683339 h 1229124"/>
              <a:gd name="connsiteX12" fmla="*/ 628828 w 716914"/>
              <a:gd name="connsiteY12" fmla="*/ 742523 h 1229124"/>
              <a:gd name="connsiteX13" fmla="*/ 661378 w 716914"/>
              <a:gd name="connsiteY13" fmla="*/ 783952 h 1229124"/>
              <a:gd name="connsiteX14" fmla="*/ 673617 w 716914"/>
              <a:gd name="connsiteY14" fmla="*/ 807740 h 1229124"/>
              <a:gd name="connsiteX15" fmla="*/ 679133 w 716914"/>
              <a:gd name="connsiteY15" fmla="*/ 828341 h 1229124"/>
              <a:gd name="connsiteX16" fmla="*/ 684438 w 716914"/>
              <a:gd name="connsiteY16" fmla="*/ 829383 h 1229124"/>
              <a:gd name="connsiteX17" fmla="*/ 701198 w 716914"/>
              <a:gd name="connsiteY17" fmla="*/ 866607 h 1229124"/>
              <a:gd name="connsiteX18" fmla="*/ 716903 w 716914"/>
              <a:gd name="connsiteY18" fmla="*/ 907837 h 1229124"/>
              <a:gd name="connsiteX19" fmla="*/ 693930 w 716914"/>
              <a:gd name="connsiteY19" fmla="*/ 928954 h 1229124"/>
              <a:gd name="connsiteX20" fmla="*/ 688010 w 716914"/>
              <a:gd name="connsiteY20" fmla="*/ 976301 h 1229124"/>
              <a:gd name="connsiteX21" fmla="*/ 693928 w 716914"/>
              <a:gd name="connsiteY21" fmla="*/ 1035486 h 1229124"/>
              <a:gd name="connsiteX22" fmla="*/ 655459 w 716914"/>
              <a:gd name="connsiteY22" fmla="*/ 1106507 h 1229124"/>
              <a:gd name="connsiteX23" fmla="*/ 617952 w 716914"/>
              <a:gd name="connsiteY23" fmla="*/ 1159729 h 1229124"/>
              <a:gd name="connsiteX24" fmla="*/ 575559 w 716914"/>
              <a:gd name="connsiteY24" fmla="*/ 1186407 h 1229124"/>
              <a:gd name="connsiteX25" fmla="*/ 560763 w 716914"/>
              <a:gd name="connsiteY25" fmla="*/ 1198244 h 1229124"/>
              <a:gd name="connsiteX26" fmla="*/ 513416 w 716914"/>
              <a:gd name="connsiteY26" fmla="*/ 1210079 h 1229124"/>
              <a:gd name="connsiteX27" fmla="*/ 469027 w 716914"/>
              <a:gd name="connsiteY27" fmla="*/ 1221917 h 1229124"/>
              <a:gd name="connsiteX28" fmla="*/ 424270 w 716914"/>
              <a:gd name="connsiteY28" fmla="*/ 1228917 h 1229124"/>
              <a:gd name="connsiteX29" fmla="*/ 324026 w 716914"/>
              <a:gd name="connsiteY29" fmla="*/ 1218957 h 1229124"/>
              <a:gd name="connsiteX30" fmla="*/ 176774 w 716914"/>
              <a:gd name="connsiteY30" fmla="*/ 1186406 h 1229124"/>
              <a:gd name="connsiteX31" fmla="*/ 87288 w 716914"/>
              <a:gd name="connsiteY31" fmla="*/ 1130181 h 1229124"/>
              <a:gd name="connsiteX32" fmla="*/ 47012 w 716914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688010 w 726400"/>
              <a:gd name="connsiteY20" fmla="*/ 976301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12866 w 726400"/>
              <a:gd name="connsiteY21" fmla="*/ 1051719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6400" h="1229124">
                <a:moveTo>
                  <a:pt x="47012" y="1070905"/>
                </a:moveTo>
                <a:cubicBezTo>
                  <a:pt x="24206" y="1030462"/>
                  <a:pt x="6437" y="1002781"/>
                  <a:pt x="1470" y="961505"/>
                </a:cubicBezTo>
                <a:cubicBezTo>
                  <a:pt x="-3497" y="920229"/>
                  <a:pt x="4714" y="879783"/>
                  <a:pt x="17212" y="823251"/>
                </a:cubicBezTo>
                <a:cubicBezTo>
                  <a:pt x="16636" y="778314"/>
                  <a:pt x="60599" y="715112"/>
                  <a:pt x="97175" y="616392"/>
                </a:cubicBezTo>
                <a:lnTo>
                  <a:pt x="176774" y="393926"/>
                </a:lnTo>
                <a:lnTo>
                  <a:pt x="298269" y="0"/>
                </a:lnTo>
                <a:cubicBezTo>
                  <a:pt x="336447" y="92641"/>
                  <a:pt x="359829" y="155692"/>
                  <a:pt x="398007" y="248333"/>
                </a:cubicBezTo>
                <a:lnTo>
                  <a:pt x="470539" y="430337"/>
                </a:lnTo>
                <a:cubicBezTo>
                  <a:pt x="513302" y="529430"/>
                  <a:pt x="487370" y="475614"/>
                  <a:pt x="501579" y="505786"/>
                </a:cubicBezTo>
                <a:cubicBezTo>
                  <a:pt x="515788" y="535958"/>
                  <a:pt x="519295" y="541828"/>
                  <a:pt x="535078" y="572900"/>
                </a:cubicBezTo>
                <a:cubicBezTo>
                  <a:pt x="550861" y="603972"/>
                  <a:pt x="561907" y="626462"/>
                  <a:pt x="569641" y="641909"/>
                </a:cubicBezTo>
                <a:cubicBezTo>
                  <a:pt x="577375" y="657356"/>
                  <a:pt x="586411" y="671995"/>
                  <a:pt x="593316" y="683339"/>
                </a:cubicBezTo>
                <a:cubicBezTo>
                  <a:pt x="601543" y="708650"/>
                  <a:pt x="623896" y="724275"/>
                  <a:pt x="628828" y="742523"/>
                </a:cubicBezTo>
                <a:cubicBezTo>
                  <a:pt x="637705" y="755839"/>
                  <a:pt x="650527" y="782473"/>
                  <a:pt x="661378" y="783952"/>
                </a:cubicBezTo>
                <a:cubicBezTo>
                  <a:pt x="667490" y="796174"/>
                  <a:pt x="670658" y="800342"/>
                  <a:pt x="673617" y="807740"/>
                </a:cubicBezTo>
                <a:cubicBezTo>
                  <a:pt x="676576" y="815138"/>
                  <a:pt x="675977" y="826087"/>
                  <a:pt x="679133" y="828341"/>
                </a:cubicBezTo>
                <a:cubicBezTo>
                  <a:pt x="682976" y="837716"/>
                  <a:pt x="680760" y="823005"/>
                  <a:pt x="684438" y="829383"/>
                </a:cubicBezTo>
                <a:cubicBezTo>
                  <a:pt x="688116" y="835761"/>
                  <a:pt x="699394" y="859393"/>
                  <a:pt x="701198" y="866607"/>
                </a:cubicBezTo>
                <a:cubicBezTo>
                  <a:pt x="702984" y="875347"/>
                  <a:pt x="716311" y="898348"/>
                  <a:pt x="716903" y="907837"/>
                </a:cubicBezTo>
                <a:cubicBezTo>
                  <a:pt x="717495" y="917326"/>
                  <a:pt x="726699" y="950909"/>
                  <a:pt x="726393" y="966828"/>
                </a:cubicBezTo>
                <a:cubicBezTo>
                  <a:pt x="726087" y="982747"/>
                  <a:pt x="719741" y="999394"/>
                  <a:pt x="717768" y="1008765"/>
                </a:cubicBezTo>
                <a:cubicBezTo>
                  <a:pt x="715795" y="1018136"/>
                  <a:pt x="717305" y="1034950"/>
                  <a:pt x="712866" y="1051719"/>
                </a:cubicBezTo>
                <a:cubicBezTo>
                  <a:pt x="708427" y="1068488"/>
                  <a:pt x="688778" y="1086039"/>
                  <a:pt x="677102" y="1109212"/>
                </a:cubicBezTo>
                <a:cubicBezTo>
                  <a:pt x="665426" y="1132385"/>
                  <a:pt x="643599" y="1145919"/>
                  <a:pt x="617952" y="1159729"/>
                </a:cubicBezTo>
                <a:cubicBezTo>
                  <a:pt x="592305" y="1173539"/>
                  <a:pt x="595448" y="1179001"/>
                  <a:pt x="575559" y="1186407"/>
                </a:cubicBezTo>
                <a:cubicBezTo>
                  <a:pt x="555670" y="1193813"/>
                  <a:pt x="554844" y="1197258"/>
                  <a:pt x="560763" y="1198244"/>
                </a:cubicBezTo>
                <a:cubicBezTo>
                  <a:pt x="566682" y="1199230"/>
                  <a:pt x="507991" y="1209093"/>
                  <a:pt x="513416" y="1210079"/>
                </a:cubicBezTo>
                <a:cubicBezTo>
                  <a:pt x="518841" y="1211065"/>
                  <a:pt x="487830" y="1216311"/>
                  <a:pt x="469027" y="1221917"/>
                </a:cubicBezTo>
                <a:cubicBezTo>
                  <a:pt x="450224" y="1227523"/>
                  <a:pt x="455835" y="1226944"/>
                  <a:pt x="424270" y="1228917"/>
                </a:cubicBezTo>
                <a:cubicBezTo>
                  <a:pt x="392705" y="1230890"/>
                  <a:pt x="354918" y="1218151"/>
                  <a:pt x="324026" y="1218957"/>
                </a:cubicBezTo>
                <a:cubicBezTo>
                  <a:pt x="293134" y="1219763"/>
                  <a:pt x="214751" y="1192324"/>
                  <a:pt x="176774" y="1186406"/>
                </a:cubicBezTo>
                <a:cubicBezTo>
                  <a:pt x="161741" y="1175556"/>
                  <a:pt x="102321" y="1141031"/>
                  <a:pt x="87288" y="1130181"/>
                </a:cubicBezTo>
                <a:lnTo>
                  <a:pt x="47012" y="107090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5-2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Капля 46"/>
          <p:cNvSpPr/>
          <p:nvPr/>
        </p:nvSpPr>
        <p:spPr>
          <a:xfrm rot="159835">
            <a:off x="4810623" y="2722309"/>
            <a:ext cx="599046" cy="986366"/>
          </a:xfrm>
          <a:custGeom>
            <a:avLst/>
            <a:gdLst>
              <a:gd name="connsiteX0" fmla="*/ 0 w 705175"/>
              <a:gd name="connsiteY0" fmla="*/ 450050 h 900100"/>
              <a:gd name="connsiteX1" fmla="*/ 352588 w 705175"/>
              <a:gd name="connsiteY1" fmla="*/ 0 h 900100"/>
              <a:gd name="connsiteX2" fmla="*/ 705175 w 705175"/>
              <a:gd name="connsiteY2" fmla="*/ 0 h 900100"/>
              <a:gd name="connsiteX3" fmla="*/ 705175 w 705175"/>
              <a:gd name="connsiteY3" fmla="*/ 450050 h 900100"/>
              <a:gd name="connsiteX4" fmla="*/ 352587 w 705175"/>
              <a:gd name="connsiteY4" fmla="*/ 900100 h 900100"/>
              <a:gd name="connsiteX5" fmla="*/ -1 w 705175"/>
              <a:gd name="connsiteY5" fmla="*/ 450050 h 900100"/>
              <a:gd name="connsiteX6" fmla="*/ 0 w 705175"/>
              <a:gd name="connsiteY6" fmla="*/ 450050 h 900100"/>
              <a:gd name="connsiteX0" fmla="*/ 1 w 705176"/>
              <a:gd name="connsiteY0" fmla="*/ 450050 h 900100"/>
              <a:gd name="connsiteX1" fmla="*/ 254115 w 705176"/>
              <a:gd name="connsiteY1" fmla="*/ 365760 h 900100"/>
              <a:gd name="connsiteX2" fmla="*/ 705176 w 705176"/>
              <a:gd name="connsiteY2" fmla="*/ 0 h 900100"/>
              <a:gd name="connsiteX3" fmla="*/ 705176 w 705176"/>
              <a:gd name="connsiteY3" fmla="*/ 450050 h 900100"/>
              <a:gd name="connsiteX4" fmla="*/ 352588 w 705176"/>
              <a:gd name="connsiteY4" fmla="*/ 900100 h 900100"/>
              <a:gd name="connsiteX5" fmla="*/ 0 w 705176"/>
              <a:gd name="connsiteY5" fmla="*/ 450050 h 900100"/>
              <a:gd name="connsiteX6" fmla="*/ 1 w 705176"/>
              <a:gd name="connsiteY6" fmla="*/ 450050 h 900100"/>
              <a:gd name="connsiteX0" fmla="*/ 1 w 944326"/>
              <a:gd name="connsiteY0" fmla="*/ 450050 h 900100"/>
              <a:gd name="connsiteX1" fmla="*/ 254115 w 944326"/>
              <a:gd name="connsiteY1" fmla="*/ 365760 h 900100"/>
              <a:gd name="connsiteX2" fmla="*/ 705176 w 944326"/>
              <a:gd name="connsiteY2" fmla="*/ 0 h 900100"/>
              <a:gd name="connsiteX3" fmla="*/ 944326 w 944326"/>
              <a:gd name="connsiteY3" fmla="*/ 590727 h 900100"/>
              <a:gd name="connsiteX4" fmla="*/ 352588 w 944326"/>
              <a:gd name="connsiteY4" fmla="*/ 900100 h 900100"/>
              <a:gd name="connsiteX5" fmla="*/ 0 w 944326"/>
              <a:gd name="connsiteY5" fmla="*/ 450050 h 900100"/>
              <a:gd name="connsiteX6" fmla="*/ 1 w 944326"/>
              <a:gd name="connsiteY6" fmla="*/ 450050 h 900100"/>
              <a:gd name="connsiteX0" fmla="*/ 281355 w 944326"/>
              <a:gd name="connsiteY0" fmla="*/ 970554 h 970554"/>
              <a:gd name="connsiteX1" fmla="*/ 254115 w 944326"/>
              <a:gd name="connsiteY1" fmla="*/ 365760 h 970554"/>
              <a:gd name="connsiteX2" fmla="*/ 705176 w 944326"/>
              <a:gd name="connsiteY2" fmla="*/ 0 h 970554"/>
              <a:gd name="connsiteX3" fmla="*/ 944326 w 944326"/>
              <a:gd name="connsiteY3" fmla="*/ 590727 h 970554"/>
              <a:gd name="connsiteX4" fmla="*/ 352588 w 944326"/>
              <a:gd name="connsiteY4" fmla="*/ 900100 h 970554"/>
              <a:gd name="connsiteX5" fmla="*/ 0 w 944326"/>
              <a:gd name="connsiteY5" fmla="*/ 450050 h 970554"/>
              <a:gd name="connsiteX6" fmla="*/ 281355 w 944326"/>
              <a:gd name="connsiteY6" fmla="*/ 970554 h 970554"/>
              <a:gd name="connsiteX0" fmla="*/ 107248 w 770219"/>
              <a:gd name="connsiteY0" fmla="*/ 970554 h 1010655"/>
              <a:gd name="connsiteX1" fmla="*/ 80008 w 770219"/>
              <a:gd name="connsiteY1" fmla="*/ 365760 h 1010655"/>
              <a:gd name="connsiteX2" fmla="*/ 531069 w 770219"/>
              <a:gd name="connsiteY2" fmla="*/ 0 h 1010655"/>
              <a:gd name="connsiteX3" fmla="*/ 770219 w 770219"/>
              <a:gd name="connsiteY3" fmla="*/ 590727 h 1010655"/>
              <a:gd name="connsiteX4" fmla="*/ 178481 w 770219"/>
              <a:gd name="connsiteY4" fmla="*/ 900100 h 1010655"/>
              <a:gd name="connsiteX5" fmla="*/ 50976 w 770219"/>
              <a:gd name="connsiteY5" fmla="*/ 900216 h 1010655"/>
              <a:gd name="connsiteX6" fmla="*/ 107248 w 770219"/>
              <a:gd name="connsiteY6" fmla="*/ 970554 h 1010655"/>
              <a:gd name="connsiteX0" fmla="*/ 107248 w 770219"/>
              <a:gd name="connsiteY0" fmla="*/ 970554 h 1139299"/>
              <a:gd name="connsiteX1" fmla="*/ 80008 w 770219"/>
              <a:gd name="connsiteY1" fmla="*/ 365760 h 1139299"/>
              <a:gd name="connsiteX2" fmla="*/ 531069 w 770219"/>
              <a:gd name="connsiteY2" fmla="*/ 0 h 1139299"/>
              <a:gd name="connsiteX3" fmla="*/ 770219 w 770219"/>
              <a:gd name="connsiteY3" fmla="*/ 590727 h 1139299"/>
              <a:gd name="connsiteX4" fmla="*/ 502038 w 770219"/>
              <a:gd name="connsiteY4" fmla="*/ 1139251 h 1139299"/>
              <a:gd name="connsiteX5" fmla="*/ 50976 w 770219"/>
              <a:gd name="connsiteY5" fmla="*/ 900216 h 1139299"/>
              <a:gd name="connsiteX6" fmla="*/ 107248 w 770219"/>
              <a:gd name="connsiteY6" fmla="*/ 970554 h 1139299"/>
              <a:gd name="connsiteX0" fmla="*/ 107248 w 770219"/>
              <a:gd name="connsiteY0" fmla="*/ 970554 h 1143718"/>
              <a:gd name="connsiteX1" fmla="*/ 80008 w 770219"/>
              <a:gd name="connsiteY1" fmla="*/ 365760 h 1143718"/>
              <a:gd name="connsiteX2" fmla="*/ 531069 w 770219"/>
              <a:gd name="connsiteY2" fmla="*/ 0 h 1143718"/>
              <a:gd name="connsiteX3" fmla="*/ 770219 w 770219"/>
              <a:gd name="connsiteY3" fmla="*/ 590727 h 1143718"/>
              <a:gd name="connsiteX4" fmla="*/ 502038 w 770219"/>
              <a:gd name="connsiteY4" fmla="*/ 1139251 h 1143718"/>
              <a:gd name="connsiteX5" fmla="*/ 8772 w 770219"/>
              <a:gd name="connsiteY5" fmla="*/ 942419 h 1143718"/>
              <a:gd name="connsiteX6" fmla="*/ 107248 w 770219"/>
              <a:gd name="connsiteY6" fmla="*/ 970554 h 1143718"/>
              <a:gd name="connsiteX0" fmla="*/ 3207 w 849058"/>
              <a:gd name="connsiteY0" fmla="*/ 914284 h 1143718"/>
              <a:gd name="connsiteX1" fmla="*/ 158847 w 849058"/>
              <a:gd name="connsiteY1" fmla="*/ 365760 h 1143718"/>
              <a:gd name="connsiteX2" fmla="*/ 609908 w 849058"/>
              <a:gd name="connsiteY2" fmla="*/ 0 h 1143718"/>
              <a:gd name="connsiteX3" fmla="*/ 849058 w 849058"/>
              <a:gd name="connsiteY3" fmla="*/ 590727 h 1143718"/>
              <a:gd name="connsiteX4" fmla="*/ 580877 w 849058"/>
              <a:gd name="connsiteY4" fmla="*/ 1139251 h 1143718"/>
              <a:gd name="connsiteX5" fmla="*/ 87611 w 849058"/>
              <a:gd name="connsiteY5" fmla="*/ 942419 h 1143718"/>
              <a:gd name="connsiteX6" fmla="*/ 3207 w 849058"/>
              <a:gd name="connsiteY6" fmla="*/ 914284 h 1143718"/>
              <a:gd name="connsiteX0" fmla="*/ 6630 w 838413"/>
              <a:gd name="connsiteY0" fmla="*/ 1083097 h 1143718"/>
              <a:gd name="connsiteX1" fmla="*/ 148202 w 838413"/>
              <a:gd name="connsiteY1" fmla="*/ 365760 h 1143718"/>
              <a:gd name="connsiteX2" fmla="*/ 599263 w 838413"/>
              <a:gd name="connsiteY2" fmla="*/ 0 h 1143718"/>
              <a:gd name="connsiteX3" fmla="*/ 838413 w 838413"/>
              <a:gd name="connsiteY3" fmla="*/ 590727 h 1143718"/>
              <a:gd name="connsiteX4" fmla="*/ 570232 w 838413"/>
              <a:gd name="connsiteY4" fmla="*/ 1139251 h 1143718"/>
              <a:gd name="connsiteX5" fmla="*/ 76966 w 838413"/>
              <a:gd name="connsiteY5" fmla="*/ 942419 h 1143718"/>
              <a:gd name="connsiteX6" fmla="*/ 6630 w 838413"/>
              <a:gd name="connsiteY6" fmla="*/ 1083097 h 1143718"/>
              <a:gd name="connsiteX0" fmla="*/ 6630 w 838413"/>
              <a:gd name="connsiteY0" fmla="*/ 1083097 h 1282042"/>
              <a:gd name="connsiteX1" fmla="*/ 148202 w 838413"/>
              <a:gd name="connsiteY1" fmla="*/ 365760 h 1282042"/>
              <a:gd name="connsiteX2" fmla="*/ 599263 w 838413"/>
              <a:gd name="connsiteY2" fmla="*/ 0 h 1282042"/>
              <a:gd name="connsiteX3" fmla="*/ 838413 w 838413"/>
              <a:gd name="connsiteY3" fmla="*/ 590727 h 1282042"/>
              <a:gd name="connsiteX4" fmla="*/ 570232 w 838413"/>
              <a:gd name="connsiteY4" fmla="*/ 1139251 h 1282042"/>
              <a:gd name="connsiteX5" fmla="*/ 175440 w 838413"/>
              <a:gd name="connsiteY5" fmla="*/ 1181570 h 1282042"/>
              <a:gd name="connsiteX6" fmla="*/ 6630 w 838413"/>
              <a:gd name="connsiteY6" fmla="*/ 1083097 h 1282042"/>
              <a:gd name="connsiteX0" fmla="*/ 0 w 831783"/>
              <a:gd name="connsiteY0" fmla="*/ 1083097 h 1282042"/>
              <a:gd name="connsiteX1" fmla="*/ 254114 w 831783"/>
              <a:gd name="connsiteY1" fmla="*/ 604911 h 1282042"/>
              <a:gd name="connsiteX2" fmla="*/ 592633 w 831783"/>
              <a:gd name="connsiteY2" fmla="*/ 0 h 1282042"/>
              <a:gd name="connsiteX3" fmla="*/ 831783 w 831783"/>
              <a:gd name="connsiteY3" fmla="*/ 590727 h 1282042"/>
              <a:gd name="connsiteX4" fmla="*/ 563602 w 831783"/>
              <a:gd name="connsiteY4" fmla="*/ 1139251 h 1282042"/>
              <a:gd name="connsiteX5" fmla="*/ 168810 w 831783"/>
              <a:gd name="connsiteY5" fmla="*/ 1181570 h 1282042"/>
              <a:gd name="connsiteX6" fmla="*/ 0 w 831783"/>
              <a:gd name="connsiteY6" fmla="*/ 1083097 h 1282042"/>
              <a:gd name="connsiteX0" fmla="*/ 0 w 735194"/>
              <a:gd name="connsiteY0" fmla="*/ 1083097 h 1282042"/>
              <a:gd name="connsiteX1" fmla="*/ 254114 w 735194"/>
              <a:gd name="connsiteY1" fmla="*/ 60491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735194"/>
              <a:gd name="connsiteY0" fmla="*/ 1083097 h 1282042"/>
              <a:gd name="connsiteX1" fmla="*/ 363842 w 735194"/>
              <a:gd name="connsiteY1" fmla="*/ 66587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858539"/>
              <a:gd name="connsiteY0" fmla="*/ 1083097 h 1284735"/>
              <a:gd name="connsiteX1" fmla="*/ 363842 w 858539"/>
              <a:gd name="connsiteY1" fmla="*/ 665871 h 1284735"/>
              <a:gd name="connsiteX2" fmla="*/ 592633 w 858539"/>
              <a:gd name="connsiteY2" fmla="*/ 0 h 1284735"/>
              <a:gd name="connsiteX3" fmla="*/ 734247 w 858539"/>
              <a:gd name="connsiteY3" fmla="*/ 444423 h 1284735"/>
              <a:gd name="connsiteX4" fmla="*/ 783058 w 858539"/>
              <a:gd name="connsiteY4" fmla="*/ 1151443 h 1284735"/>
              <a:gd name="connsiteX5" fmla="*/ 168810 w 858539"/>
              <a:gd name="connsiteY5" fmla="*/ 1181570 h 1284735"/>
              <a:gd name="connsiteX6" fmla="*/ 0 w 858539"/>
              <a:gd name="connsiteY6" fmla="*/ 1083097 h 1284735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734247 w 971507"/>
              <a:gd name="connsiteY3" fmla="*/ 44442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51650 w 971507"/>
              <a:gd name="connsiteY1" fmla="*/ 653679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94754"/>
              <a:gd name="connsiteX1" fmla="*/ 351650 w 971507"/>
              <a:gd name="connsiteY1" fmla="*/ 653679 h 1394754"/>
              <a:gd name="connsiteX2" fmla="*/ 592633 w 971507"/>
              <a:gd name="connsiteY2" fmla="*/ 0 h 1394754"/>
              <a:gd name="connsiteX3" fmla="*/ 831783 w 971507"/>
              <a:gd name="connsiteY3" fmla="*/ 505383 h 1394754"/>
              <a:gd name="connsiteX4" fmla="*/ 971010 w 971507"/>
              <a:gd name="connsiteY4" fmla="*/ 784071 h 1394754"/>
              <a:gd name="connsiteX5" fmla="*/ 783058 w 971507"/>
              <a:gd name="connsiteY5" fmla="*/ 1151443 h 1394754"/>
              <a:gd name="connsiteX6" fmla="*/ 583338 w 971507"/>
              <a:gd name="connsiteY6" fmla="*/ 1303490 h 1394754"/>
              <a:gd name="connsiteX7" fmla="*/ 0 w 971507"/>
              <a:gd name="connsiteY7" fmla="*/ 1083097 h 1394754"/>
              <a:gd name="connsiteX0" fmla="*/ 0 w 1042831"/>
              <a:gd name="connsiteY0" fmla="*/ 1083097 h 1406731"/>
              <a:gd name="connsiteX1" fmla="*/ 351650 w 1042831"/>
              <a:gd name="connsiteY1" fmla="*/ 653679 h 1406731"/>
              <a:gd name="connsiteX2" fmla="*/ 592633 w 1042831"/>
              <a:gd name="connsiteY2" fmla="*/ 0 h 1406731"/>
              <a:gd name="connsiteX3" fmla="*/ 831783 w 1042831"/>
              <a:gd name="connsiteY3" fmla="*/ 505383 h 1406731"/>
              <a:gd name="connsiteX4" fmla="*/ 971010 w 1042831"/>
              <a:gd name="connsiteY4" fmla="*/ 784071 h 1406731"/>
              <a:gd name="connsiteX5" fmla="*/ 1002514 w 1042831"/>
              <a:gd name="connsiteY5" fmla="*/ 1212403 h 1406731"/>
              <a:gd name="connsiteX6" fmla="*/ 583338 w 1042831"/>
              <a:gd name="connsiteY6" fmla="*/ 1303490 h 1406731"/>
              <a:gd name="connsiteX7" fmla="*/ 0 w 1042831"/>
              <a:gd name="connsiteY7" fmla="*/ 1083097 h 1406731"/>
              <a:gd name="connsiteX0" fmla="*/ 0 w 1042831"/>
              <a:gd name="connsiteY0" fmla="*/ 1083097 h 1344774"/>
              <a:gd name="connsiteX1" fmla="*/ 351650 w 1042831"/>
              <a:gd name="connsiteY1" fmla="*/ 653679 h 1344774"/>
              <a:gd name="connsiteX2" fmla="*/ 592633 w 1042831"/>
              <a:gd name="connsiteY2" fmla="*/ 0 h 1344774"/>
              <a:gd name="connsiteX3" fmla="*/ 831783 w 1042831"/>
              <a:gd name="connsiteY3" fmla="*/ 505383 h 1344774"/>
              <a:gd name="connsiteX4" fmla="*/ 971010 w 1042831"/>
              <a:gd name="connsiteY4" fmla="*/ 784071 h 1344774"/>
              <a:gd name="connsiteX5" fmla="*/ 1002514 w 1042831"/>
              <a:gd name="connsiteY5" fmla="*/ 1212403 h 1344774"/>
              <a:gd name="connsiteX6" fmla="*/ 583338 w 1042831"/>
              <a:gd name="connsiteY6" fmla="*/ 1303490 h 1344774"/>
              <a:gd name="connsiteX7" fmla="*/ 202914 w 1042831"/>
              <a:gd name="connsiteY7" fmla="*/ 1332710 h 1344774"/>
              <a:gd name="connsiteX8" fmla="*/ 0 w 1042831"/>
              <a:gd name="connsiteY8" fmla="*/ 1083097 h 1344774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592633 w 1042831"/>
              <a:gd name="connsiteY2" fmla="*/ 0 h 1413766"/>
              <a:gd name="connsiteX3" fmla="*/ 831783 w 1042831"/>
              <a:gd name="connsiteY3" fmla="*/ 505383 h 1413766"/>
              <a:gd name="connsiteX4" fmla="*/ 971010 w 1042831"/>
              <a:gd name="connsiteY4" fmla="*/ 784071 h 1413766"/>
              <a:gd name="connsiteX5" fmla="*/ 1002514 w 1042831"/>
              <a:gd name="connsiteY5" fmla="*/ 1212403 h 1413766"/>
              <a:gd name="connsiteX6" fmla="*/ 583338 w 1042831"/>
              <a:gd name="connsiteY6" fmla="*/ 1413218 h 1413766"/>
              <a:gd name="connsiteX7" fmla="*/ 202914 w 1042831"/>
              <a:gd name="connsiteY7" fmla="*/ 1332710 h 1413766"/>
              <a:gd name="connsiteX8" fmla="*/ 0 w 1042831"/>
              <a:gd name="connsiteY8" fmla="*/ 1083097 h 1413766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410178 w 1042831"/>
              <a:gd name="connsiteY2" fmla="*/ 491462 h 1413766"/>
              <a:gd name="connsiteX3" fmla="*/ 592633 w 1042831"/>
              <a:gd name="connsiteY3" fmla="*/ 0 h 1413766"/>
              <a:gd name="connsiteX4" fmla="*/ 831783 w 1042831"/>
              <a:gd name="connsiteY4" fmla="*/ 505383 h 1413766"/>
              <a:gd name="connsiteX5" fmla="*/ 971010 w 1042831"/>
              <a:gd name="connsiteY5" fmla="*/ 784071 h 1413766"/>
              <a:gd name="connsiteX6" fmla="*/ 1002514 w 1042831"/>
              <a:gd name="connsiteY6" fmla="*/ 1212403 h 1413766"/>
              <a:gd name="connsiteX7" fmla="*/ 583338 w 1042831"/>
              <a:gd name="connsiteY7" fmla="*/ 1413218 h 1413766"/>
              <a:gd name="connsiteX8" fmla="*/ 202914 w 1042831"/>
              <a:gd name="connsiteY8" fmla="*/ 1332710 h 1413766"/>
              <a:gd name="connsiteX9" fmla="*/ 0 w 1042831"/>
              <a:gd name="connsiteY9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51691 w 1042872"/>
              <a:gd name="connsiteY2" fmla="*/ 653679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02923 w 1042872"/>
              <a:gd name="connsiteY2" fmla="*/ 702447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3081"/>
              <a:gd name="connsiteY0" fmla="*/ 1083097 h 1413766"/>
              <a:gd name="connsiteX1" fmla="*/ 129803 w 1043081"/>
              <a:gd name="connsiteY1" fmla="*/ 820646 h 1413766"/>
              <a:gd name="connsiteX2" fmla="*/ 302923 w 1043081"/>
              <a:gd name="connsiteY2" fmla="*/ 702447 h 1413766"/>
              <a:gd name="connsiteX3" fmla="*/ 410219 w 1043081"/>
              <a:gd name="connsiteY3" fmla="*/ 491462 h 1413766"/>
              <a:gd name="connsiteX4" fmla="*/ 592674 w 1043081"/>
              <a:gd name="connsiteY4" fmla="*/ 0 h 1413766"/>
              <a:gd name="connsiteX5" fmla="*/ 831824 w 1043081"/>
              <a:gd name="connsiteY5" fmla="*/ 505383 h 1413766"/>
              <a:gd name="connsiteX6" fmla="*/ 1007627 w 1043081"/>
              <a:gd name="connsiteY6" fmla="*/ 796262 h 1413766"/>
              <a:gd name="connsiteX7" fmla="*/ 971051 w 1043081"/>
              <a:gd name="connsiteY7" fmla="*/ 784071 h 1413766"/>
              <a:gd name="connsiteX8" fmla="*/ 1002555 w 1043081"/>
              <a:gd name="connsiteY8" fmla="*/ 1212403 h 1413766"/>
              <a:gd name="connsiteX9" fmla="*/ 583379 w 1043081"/>
              <a:gd name="connsiteY9" fmla="*/ 1413218 h 1413766"/>
              <a:gd name="connsiteX10" fmla="*/ 202955 w 1043081"/>
              <a:gd name="connsiteY10" fmla="*/ 1332710 h 1413766"/>
              <a:gd name="connsiteX11" fmla="*/ 41 w 1043081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1007627 w 1142928"/>
              <a:gd name="connsiteY6" fmla="*/ 796262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400459 w 1142928"/>
              <a:gd name="connsiteY2" fmla="*/ 592719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14 w 1142901"/>
              <a:gd name="connsiteY0" fmla="*/ 1083097 h 1413766"/>
              <a:gd name="connsiteX1" fmla="*/ 288272 w 1142901"/>
              <a:gd name="connsiteY1" fmla="*/ 808454 h 1413766"/>
              <a:gd name="connsiteX2" fmla="*/ 400432 w 1142901"/>
              <a:gd name="connsiteY2" fmla="*/ 592719 h 1413766"/>
              <a:gd name="connsiteX3" fmla="*/ 471152 w 1142901"/>
              <a:gd name="connsiteY3" fmla="*/ 393926 h 1413766"/>
              <a:gd name="connsiteX4" fmla="*/ 592647 w 1142901"/>
              <a:gd name="connsiteY4" fmla="*/ 0 h 1413766"/>
              <a:gd name="connsiteX5" fmla="*/ 770837 w 1142901"/>
              <a:gd name="connsiteY5" fmla="*/ 468807 h 1413766"/>
              <a:gd name="connsiteX6" fmla="*/ 934448 w 1142901"/>
              <a:gd name="connsiteY6" fmla="*/ 686534 h 1413766"/>
              <a:gd name="connsiteX7" fmla="*/ 1141712 w 1142901"/>
              <a:gd name="connsiteY7" fmla="*/ 881607 h 1413766"/>
              <a:gd name="connsiteX8" fmla="*/ 1002528 w 1142901"/>
              <a:gd name="connsiteY8" fmla="*/ 1212403 h 1413766"/>
              <a:gd name="connsiteX9" fmla="*/ 583352 w 1142901"/>
              <a:gd name="connsiteY9" fmla="*/ 1413218 h 1413766"/>
              <a:gd name="connsiteX10" fmla="*/ 202928 w 1142901"/>
              <a:gd name="connsiteY10" fmla="*/ 1332710 h 1413766"/>
              <a:gd name="connsiteX11" fmla="*/ 14 w 1142901"/>
              <a:gd name="connsiteY11" fmla="*/ 1083097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138462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138462 w 939973"/>
              <a:gd name="connsiteY11" fmla="*/ 1070905 h 1413766"/>
              <a:gd name="connsiteX0" fmla="*/ 75424 w 876935"/>
              <a:gd name="connsiteY0" fmla="*/ 1070905 h 1413766"/>
              <a:gd name="connsiteX1" fmla="*/ 10114 w 876935"/>
              <a:gd name="connsiteY1" fmla="*/ 808454 h 1413766"/>
              <a:gd name="connsiteX2" fmla="*/ 134466 w 876935"/>
              <a:gd name="connsiteY2" fmla="*/ 592719 h 1413766"/>
              <a:gd name="connsiteX3" fmla="*/ 205186 w 876935"/>
              <a:gd name="connsiteY3" fmla="*/ 393926 h 1413766"/>
              <a:gd name="connsiteX4" fmla="*/ 326681 w 876935"/>
              <a:gd name="connsiteY4" fmla="*/ 0 h 1413766"/>
              <a:gd name="connsiteX5" fmla="*/ 504871 w 876935"/>
              <a:gd name="connsiteY5" fmla="*/ 468807 h 1413766"/>
              <a:gd name="connsiteX6" fmla="*/ 668482 w 876935"/>
              <a:gd name="connsiteY6" fmla="*/ 686534 h 1413766"/>
              <a:gd name="connsiteX7" fmla="*/ 875746 w 876935"/>
              <a:gd name="connsiteY7" fmla="*/ 881607 h 1413766"/>
              <a:gd name="connsiteX8" fmla="*/ 736562 w 876935"/>
              <a:gd name="connsiteY8" fmla="*/ 1212403 h 1413766"/>
              <a:gd name="connsiteX9" fmla="*/ 317386 w 876935"/>
              <a:gd name="connsiteY9" fmla="*/ 1413218 h 1413766"/>
              <a:gd name="connsiteX10" fmla="*/ 205186 w 876935"/>
              <a:gd name="connsiteY10" fmla="*/ 1186406 h 1413766"/>
              <a:gd name="connsiteX11" fmla="*/ 75424 w 876935"/>
              <a:gd name="connsiteY11" fmla="*/ 1070905 h 1413766"/>
              <a:gd name="connsiteX0" fmla="*/ 75424 w 876935"/>
              <a:gd name="connsiteY0" fmla="*/ 1070905 h 1238896"/>
              <a:gd name="connsiteX1" fmla="*/ 10114 w 876935"/>
              <a:gd name="connsiteY1" fmla="*/ 808454 h 1238896"/>
              <a:gd name="connsiteX2" fmla="*/ 134466 w 876935"/>
              <a:gd name="connsiteY2" fmla="*/ 592719 h 1238896"/>
              <a:gd name="connsiteX3" fmla="*/ 205186 w 876935"/>
              <a:gd name="connsiteY3" fmla="*/ 393926 h 1238896"/>
              <a:gd name="connsiteX4" fmla="*/ 326681 w 876935"/>
              <a:gd name="connsiteY4" fmla="*/ 0 h 1238896"/>
              <a:gd name="connsiteX5" fmla="*/ 504871 w 876935"/>
              <a:gd name="connsiteY5" fmla="*/ 468807 h 1238896"/>
              <a:gd name="connsiteX6" fmla="*/ 668482 w 876935"/>
              <a:gd name="connsiteY6" fmla="*/ 686534 h 1238896"/>
              <a:gd name="connsiteX7" fmla="*/ 875746 w 876935"/>
              <a:gd name="connsiteY7" fmla="*/ 881607 h 1238896"/>
              <a:gd name="connsiteX8" fmla="*/ 736562 w 876935"/>
              <a:gd name="connsiteY8" fmla="*/ 1212403 h 1238896"/>
              <a:gd name="connsiteX9" fmla="*/ 390538 w 876935"/>
              <a:gd name="connsiteY9" fmla="*/ 1181570 h 1238896"/>
              <a:gd name="connsiteX10" fmla="*/ 205186 w 876935"/>
              <a:gd name="connsiteY10" fmla="*/ 1186406 h 1238896"/>
              <a:gd name="connsiteX11" fmla="*/ 75424 w 876935"/>
              <a:gd name="connsiteY11" fmla="*/ 1070905 h 1238896"/>
              <a:gd name="connsiteX0" fmla="*/ 75424 w 876384"/>
              <a:gd name="connsiteY0" fmla="*/ 1070905 h 1200656"/>
              <a:gd name="connsiteX1" fmla="*/ 10114 w 876384"/>
              <a:gd name="connsiteY1" fmla="*/ 808454 h 1200656"/>
              <a:gd name="connsiteX2" fmla="*/ 134466 w 876384"/>
              <a:gd name="connsiteY2" fmla="*/ 592719 h 1200656"/>
              <a:gd name="connsiteX3" fmla="*/ 205186 w 876384"/>
              <a:gd name="connsiteY3" fmla="*/ 393926 h 1200656"/>
              <a:gd name="connsiteX4" fmla="*/ 326681 w 876384"/>
              <a:gd name="connsiteY4" fmla="*/ 0 h 1200656"/>
              <a:gd name="connsiteX5" fmla="*/ 504871 w 876384"/>
              <a:gd name="connsiteY5" fmla="*/ 468807 h 1200656"/>
              <a:gd name="connsiteX6" fmla="*/ 668482 w 876384"/>
              <a:gd name="connsiteY6" fmla="*/ 686534 h 1200656"/>
              <a:gd name="connsiteX7" fmla="*/ 875746 w 876384"/>
              <a:gd name="connsiteY7" fmla="*/ 881607 h 1200656"/>
              <a:gd name="connsiteX8" fmla="*/ 687794 w 876384"/>
              <a:gd name="connsiteY8" fmla="*/ 1029523 h 1200656"/>
              <a:gd name="connsiteX9" fmla="*/ 390538 w 876384"/>
              <a:gd name="connsiteY9" fmla="*/ 1181570 h 1200656"/>
              <a:gd name="connsiteX10" fmla="*/ 205186 w 876384"/>
              <a:gd name="connsiteY10" fmla="*/ 1186406 h 1200656"/>
              <a:gd name="connsiteX11" fmla="*/ 75424 w 876384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68482 w 730933"/>
              <a:gd name="connsiteY6" fmla="*/ 68653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36010 w 691519"/>
              <a:gd name="connsiteY0" fmla="*/ 1070905 h 1200656"/>
              <a:gd name="connsiteX1" fmla="*/ 12129 w 691519"/>
              <a:gd name="connsiteY1" fmla="*/ 817332 h 1200656"/>
              <a:gd name="connsiteX2" fmla="*/ 103929 w 691519"/>
              <a:gd name="connsiteY2" fmla="*/ 604555 h 1200656"/>
              <a:gd name="connsiteX3" fmla="*/ 165772 w 691519"/>
              <a:gd name="connsiteY3" fmla="*/ 393926 h 1200656"/>
              <a:gd name="connsiteX4" fmla="*/ 287267 w 691519"/>
              <a:gd name="connsiteY4" fmla="*/ 0 h 1200656"/>
              <a:gd name="connsiteX5" fmla="*/ 424028 w 691519"/>
              <a:gd name="connsiteY5" fmla="*/ 421459 h 1200656"/>
              <a:gd name="connsiteX6" fmla="*/ 580300 w 691519"/>
              <a:gd name="connsiteY6" fmla="*/ 747494 h 1200656"/>
              <a:gd name="connsiteX7" fmla="*/ 629068 w 691519"/>
              <a:gd name="connsiteY7" fmla="*/ 857223 h 1200656"/>
              <a:gd name="connsiteX8" fmla="*/ 648380 w 691519"/>
              <a:gd name="connsiteY8" fmla="*/ 1029523 h 1200656"/>
              <a:gd name="connsiteX9" fmla="*/ 351124 w 691519"/>
              <a:gd name="connsiteY9" fmla="*/ 1181570 h 1200656"/>
              <a:gd name="connsiteX10" fmla="*/ 165772 w 691519"/>
              <a:gd name="connsiteY10" fmla="*/ 1186406 h 1200656"/>
              <a:gd name="connsiteX11" fmla="*/ 36010 w 691519"/>
              <a:gd name="connsiteY11" fmla="*/ 1070905 h 1200656"/>
              <a:gd name="connsiteX0" fmla="*/ 23881 w 679390"/>
              <a:gd name="connsiteY0" fmla="*/ 1070905 h 1200656"/>
              <a:gd name="connsiteX1" fmla="*/ 0 w 679390"/>
              <a:gd name="connsiteY1" fmla="*/ 817332 h 1200656"/>
              <a:gd name="connsiteX2" fmla="*/ 91800 w 679390"/>
              <a:gd name="connsiteY2" fmla="*/ 604555 h 1200656"/>
              <a:gd name="connsiteX3" fmla="*/ 153643 w 679390"/>
              <a:gd name="connsiteY3" fmla="*/ 393926 h 1200656"/>
              <a:gd name="connsiteX4" fmla="*/ 275138 w 679390"/>
              <a:gd name="connsiteY4" fmla="*/ 0 h 1200656"/>
              <a:gd name="connsiteX5" fmla="*/ 411899 w 679390"/>
              <a:gd name="connsiteY5" fmla="*/ 421459 h 1200656"/>
              <a:gd name="connsiteX6" fmla="*/ 568171 w 679390"/>
              <a:gd name="connsiteY6" fmla="*/ 747494 h 1200656"/>
              <a:gd name="connsiteX7" fmla="*/ 616939 w 679390"/>
              <a:gd name="connsiteY7" fmla="*/ 857223 h 1200656"/>
              <a:gd name="connsiteX8" fmla="*/ 636251 w 679390"/>
              <a:gd name="connsiteY8" fmla="*/ 1029523 h 1200656"/>
              <a:gd name="connsiteX9" fmla="*/ 338995 w 679390"/>
              <a:gd name="connsiteY9" fmla="*/ 1181570 h 1200656"/>
              <a:gd name="connsiteX10" fmla="*/ 153643 w 679390"/>
              <a:gd name="connsiteY10" fmla="*/ 1186406 h 1200656"/>
              <a:gd name="connsiteX11" fmla="*/ 23881 w 679390"/>
              <a:gd name="connsiteY11" fmla="*/ 1070905 h 1200656"/>
              <a:gd name="connsiteX0" fmla="*/ 29800 w 685309"/>
              <a:gd name="connsiteY0" fmla="*/ 1070905 h 1200656"/>
              <a:gd name="connsiteX1" fmla="*/ 0 w 685309"/>
              <a:gd name="connsiteY1" fmla="*/ 823251 h 1200656"/>
              <a:gd name="connsiteX2" fmla="*/ 97719 w 685309"/>
              <a:gd name="connsiteY2" fmla="*/ 604555 h 1200656"/>
              <a:gd name="connsiteX3" fmla="*/ 159562 w 685309"/>
              <a:gd name="connsiteY3" fmla="*/ 393926 h 1200656"/>
              <a:gd name="connsiteX4" fmla="*/ 281057 w 685309"/>
              <a:gd name="connsiteY4" fmla="*/ 0 h 1200656"/>
              <a:gd name="connsiteX5" fmla="*/ 417818 w 685309"/>
              <a:gd name="connsiteY5" fmla="*/ 421459 h 1200656"/>
              <a:gd name="connsiteX6" fmla="*/ 574090 w 685309"/>
              <a:gd name="connsiteY6" fmla="*/ 747494 h 1200656"/>
              <a:gd name="connsiteX7" fmla="*/ 622858 w 685309"/>
              <a:gd name="connsiteY7" fmla="*/ 857223 h 1200656"/>
              <a:gd name="connsiteX8" fmla="*/ 642170 w 685309"/>
              <a:gd name="connsiteY8" fmla="*/ 1029523 h 1200656"/>
              <a:gd name="connsiteX9" fmla="*/ 344914 w 685309"/>
              <a:gd name="connsiteY9" fmla="*/ 1181570 h 1200656"/>
              <a:gd name="connsiteX10" fmla="*/ 159562 w 685309"/>
              <a:gd name="connsiteY10" fmla="*/ 1186406 h 1200656"/>
              <a:gd name="connsiteX11" fmla="*/ 29800 w 685309"/>
              <a:gd name="connsiteY11" fmla="*/ 1070905 h 1200656"/>
              <a:gd name="connsiteX0" fmla="*/ 29804 w 685313"/>
              <a:gd name="connsiteY0" fmla="*/ 1070905 h 1200656"/>
              <a:gd name="connsiteX1" fmla="*/ 4 w 685313"/>
              <a:gd name="connsiteY1" fmla="*/ 823251 h 1200656"/>
              <a:gd name="connsiteX2" fmla="*/ 97723 w 685313"/>
              <a:gd name="connsiteY2" fmla="*/ 604555 h 1200656"/>
              <a:gd name="connsiteX3" fmla="*/ 159566 w 685313"/>
              <a:gd name="connsiteY3" fmla="*/ 393926 h 1200656"/>
              <a:gd name="connsiteX4" fmla="*/ 281061 w 685313"/>
              <a:gd name="connsiteY4" fmla="*/ 0 h 1200656"/>
              <a:gd name="connsiteX5" fmla="*/ 417822 w 685313"/>
              <a:gd name="connsiteY5" fmla="*/ 421459 h 1200656"/>
              <a:gd name="connsiteX6" fmla="*/ 574094 w 685313"/>
              <a:gd name="connsiteY6" fmla="*/ 747494 h 1200656"/>
              <a:gd name="connsiteX7" fmla="*/ 622862 w 685313"/>
              <a:gd name="connsiteY7" fmla="*/ 857223 h 1200656"/>
              <a:gd name="connsiteX8" fmla="*/ 642174 w 685313"/>
              <a:gd name="connsiteY8" fmla="*/ 1029523 h 1200656"/>
              <a:gd name="connsiteX9" fmla="*/ 344918 w 685313"/>
              <a:gd name="connsiteY9" fmla="*/ 1181570 h 1200656"/>
              <a:gd name="connsiteX10" fmla="*/ 159566 w 685313"/>
              <a:gd name="connsiteY10" fmla="*/ 1186406 h 1200656"/>
              <a:gd name="connsiteX11" fmla="*/ 29804 w 685313"/>
              <a:gd name="connsiteY11" fmla="*/ 1070905 h 1200656"/>
              <a:gd name="connsiteX0" fmla="*/ 34167 w 689676"/>
              <a:gd name="connsiteY0" fmla="*/ 1070905 h 1200656"/>
              <a:gd name="connsiteX1" fmla="*/ 4367 w 689676"/>
              <a:gd name="connsiteY1" fmla="*/ 823251 h 1200656"/>
              <a:gd name="connsiteX2" fmla="*/ 102086 w 689676"/>
              <a:gd name="connsiteY2" fmla="*/ 604555 h 1200656"/>
              <a:gd name="connsiteX3" fmla="*/ 163929 w 689676"/>
              <a:gd name="connsiteY3" fmla="*/ 393926 h 1200656"/>
              <a:gd name="connsiteX4" fmla="*/ 285424 w 689676"/>
              <a:gd name="connsiteY4" fmla="*/ 0 h 1200656"/>
              <a:gd name="connsiteX5" fmla="*/ 422185 w 689676"/>
              <a:gd name="connsiteY5" fmla="*/ 421459 h 1200656"/>
              <a:gd name="connsiteX6" fmla="*/ 578457 w 689676"/>
              <a:gd name="connsiteY6" fmla="*/ 747494 h 1200656"/>
              <a:gd name="connsiteX7" fmla="*/ 627225 w 689676"/>
              <a:gd name="connsiteY7" fmla="*/ 857223 h 1200656"/>
              <a:gd name="connsiteX8" fmla="*/ 646537 w 689676"/>
              <a:gd name="connsiteY8" fmla="*/ 1029523 h 1200656"/>
              <a:gd name="connsiteX9" fmla="*/ 349281 w 689676"/>
              <a:gd name="connsiteY9" fmla="*/ 1181570 h 1200656"/>
              <a:gd name="connsiteX10" fmla="*/ 163929 w 689676"/>
              <a:gd name="connsiteY10" fmla="*/ 1186406 h 1200656"/>
              <a:gd name="connsiteX11" fmla="*/ 34167 w 689676"/>
              <a:gd name="connsiteY11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114931 w 702521"/>
              <a:gd name="connsiteY3" fmla="*/ 604555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47012 w 679442"/>
              <a:gd name="connsiteY13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87288 w 679442"/>
              <a:gd name="connsiteY13" fmla="*/ 1130181 h 1200656"/>
              <a:gd name="connsiteX14" fmla="*/ 47012 w 679442"/>
              <a:gd name="connsiteY14" fmla="*/ 1070905 h 1200656"/>
              <a:gd name="connsiteX0" fmla="*/ 47012 w 679442"/>
              <a:gd name="connsiteY0" fmla="*/ 1070905 h 1218974"/>
              <a:gd name="connsiteX1" fmla="*/ 1470 w 679442"/>
              <a:gd name="connsiteY1" fmla="*/ 961505 h 1218974"/>
              <a:gd name="connsiteX2" fmla="*/ 17212 w 679442"/>
              <a:gd name="connsiteY2" fmla="*/ 823251 h 1218974"/>
              <a:gd name="connsiteX3" fmla="*/ 97175 w 679442"/>
              <a:gd name="connsiteY3" fmla="*/ 616392 h 1218974"/>
              <a:gd name="connsiteX4" fmla="*/ 176774 w 679442"/>
              <a:gd name="connsiteY4" fmla="*/ 393926 h 1218974"/>
              <a:gd name="connsiteX5" fmla="*/ 298269 w 679442"/>
              <a:gd name="connsiteY5" fmla="*/ 0 h 1218974"/>
              <a:gd name="connsiteX6" fmla="*/ 435030 w 679442"/>
              <a:gd name="connsiteY6" fmla="*/ 421459 h 1218974"/>
              <a:gd name="connsiteX7" fmla="*/ 564669 w 679442"/>
              <a:gd name="connsiteY7" fmla="*/ 706065 h 1218974"/>
              <a:gd name="connsiteX8" fmla="*/ 640070 w 679442"/>
              <a:gd name="connsiteY8" fmla="*/ 857223 h 1218974"/>
              <a:gd name="connsiteX9" fmla="*/ 652500 w 679442"/>
              <a:gd name="connsiteY9" fmla="*/ 854973 h 1218974"/>
              <a:gd name="connsiteX10" fmla="*/ 659382 w 679442"/>
              <a:gd name="connsiteY10" fmla="*/ 1029523 h 1218974"/>
              <a:gd name="connsiteX11" fmla="*/ 362126 w 679442"/>
              <a:gd name="connsiteY11" fmla="*/ 1181570 h 1218974"/>
              <a:gd name="connsiteX12" fmla="*/ 324026 w 679442"/>
              <a:gd name="connsiteY12" fmla="*/ 1218957 h 1218974"/>
              <a:gd name="connsiteX13" fmla="*/ 176774 w 679442"/>
              <a:gd name="connsiteY13" fmla="*/ 1186406 h 1218974"/>
              <a:gd name="connsiteX14" fmla="*/ 87288 w 679442"/>
              <a:gd name="connsiteY14" fmla="*/ 1130181 h 1218974"/>
              <a:gd name="connsiteX15" fmla="*/ 47012 w 679442"/>
              <a:gd name="connsiteY15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362126 w 675045"/>
              <a:gd name="connsiteY12" fmla="*/ 1181570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9826 w 675045"/>
              <a:gd name="connsiteY6" fmla="*/ 403703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37705 w 675045"/>
              <a:gd name="connsiteY8" fmla="*/ 831299 h 1218974"/>
              <a:gd name="connsiteX9" fmla="*/ 640070 w 675045"/>
              <a:gd name="connsiteY9" fmla="*/ 857223 h 1218974"/>
              <a:gd name="connsiteX10" fmla="*/ 652500 w 675045"/>
              <a:gd name="connsiteY10" fmla="*/ 854973 h 1218974"/>
              <a:gd name="connsiteX11" fmla="*/ 659382 w 675045"/>
              <a:gd name="connsiteY11" fmla="*/ 1029523 h 1218974"/>
              <a:gd name="connsiteX12" fmla="*/ 540049 w 675045"/>
              <a:gd name="connsiteY12" fmla="*/ 1171610 h 1218974"/>
              <a:gd name="connsiteX13" fmla="*/ 430188 w 675045"/>
              <a:gd name="connsiteY13" fmla="*/ 1208203 h 1218974"/>
              <a:gd name="connsiteX14" fmla="*/ 324026 w 675045"/>
              <a:gd name="connsiteY14" fmla="*/ 1218957 h 1218974"/>
              <a:gd name="connsiteX15" fmla="*/ 176774 w 675045"/>
              <a:gd name="connsiteY15" fmla="*/ 1186406 h 1218974"/>
              <a:gd name="connsiteX16" fmla="*/ 87288 w 675045"/>
              <a:gd name="connsiteY16" fmla="*/ 1130181 h 1218974"/>
              <a:gd name="connsiteX17" fmla="*/ 47012 w 675045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37705 w 671402"/>
              <a:gd name="connsiteY8" fmla="*/ 831299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69059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70588 w 678275"/>
              <a:gd name="connsiteY7" fmla="*/ 717902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25868 w 678275"/>
              <a:gd name="connsiteY10" fmla="*/ 840177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40070 w 692678"/>
              <a:gd name="connsiteY11" fmla="*/ 869059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9235 w 692678"/>
              <a:gd name="connsiteY8" fmla="*/ 712931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37090 w 692678"/>
              <a:gd name="connsiteY7" fmla="*/ 570888 h 1218974"/>
              <a:gd name="connsiteX8" fmla="*/ 555792 w 692678"/>
              <a:gd name="connsiteY8" fmla="*/ 611371 h 1218974"/>
              <a:gd name="connsiteX9" fmla="*/ 599235 w 692678"/>
              <a:gd name="connsiteY9" fmla="*/ 712931 h 1218974"/>
              <a:gd name="connsiteX10" fmla="*/ 625868 w 692678"/>
              <a:gd name="connsiteY10" fmla="*/ 769156 h 1218974"/>
              <a:gd name="connsiteX11" fmla="*/ 658419 w 692678"/>
              <a:gd name="connsiteY11" fmla="*/ 846096 h 1218974"/>
              <a:gd name="connsiteX12" fmla="*/ 672622 w 692678"/>
              <a:gd name="connsiteY12" fmla="*/ 872018 h 1218974"/>
              <a:gd name="connsiteX13" fmla="*/ 690969 w 692678"/>
              <a:gd name="connsiteY13" fmla="*/ 967423 h 1218974"/>
              <a:gd name="connsiteX14" fmla="*/ 659382 w 692678"/>
              <a:gd name="connsiteY14" fmla="*/ 1029523 h 1218974"/>
              <a:gd name="connsiteX15" fmla="*/ 540049 w 692678"/>
              <a:gd name="connsiteY15" fmla="*/ 1171610 h 1218974"/>
              <a:gd name="connsiteX16" fmla="*/ 430188 w 692678"/>
              <a:gd name="connsiteY16" fmla="*/ 1208203 h 1218974"/>
              <a:gd name="connsiteX17" fmla="*/ 324026 w 692678"/>
              <a:gd name="connsiteY17" fmla="*/ 1218957 h 1218974"/>
              <a:gd name="connsiteX18" fmla="*/ 176774 w 692678"/>
              <a:gd name="connsiteY18" fmla="*/ 1186406 h 1218974"/>
              <a:gd name="connsiteX19" fmla="*/ 87288 w 692678"/>
              <a:gd name="connsiteY19" fmla="*/ 1130181 h 1218974"/>
              <a:gd name="connsiteX20" fmla="*/ 47012 w 692678"/>
              <a:gd name="connsiteY20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37090 w 692678"/>
              <a:gd name="connsiteY8" fmla="*/ 570888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8828 w 692678"/>
              <a:gd name="connsiteY11" fmla="*/ 783952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1690"/>
              <a:gd name="connsiteY0" fmla="*/ 1070905 h 1218974"/>
              <a:gd name="connsiteX1" fmla="*/ 1470 w 691690"/>
              <a:gd name="connsiteY1" fmla="*/ 961505 h 1218974"/>
              <a:gd name="connsiteX2" fmla="*/ 17212 w 691690"/>
              <a:gd name="connsiteY2" fmla="*/ 823251 h 1218974"/>
              <a:gd name="connsiteX3" fmla="*/ 97175 w 691690"/>
              <a:gd name="connsiteY3" fmla="*/ 616392 h 1218974"/>
              <a:gd name="connsiteX4" fmla="*/ 176774 w 691690"/>
              <a:gd name="connsiteY4" fmla="*/ 393926 h 1218974"/>
              <a:gd name="connsiteX5" fmla="*/ 298269 w 691690"/>
              <a:gd name="connsiteY5" fmla="*/ 0 h 1218974"/>
              <a:gd name="connsiteX6" fmla="*/ 409844 w 691690"/>
              <a:gd name="connsiteY6" fmla="*/ 292721 h 1218974"/>
              <a:gd name="connsiteX7" fmla="*/ 470539 w 691690"/>
              <a:gd name="connsiteY7" fmla="*/ 430337 h 1218974"/>
              <a:gd name="connsiteX8" fmla="*/ 525253 w 691690"/>
              <a:gd name="connsiteY8" fmla="*/ 550174 h 1218974"/>
              <a:gd name="connsiteX9" fmla="*/ 558751 w 691690"/>
              <a:gd name="connsiteY9" fmla="*/ 629126 h 1218974"/>
              <a:gd name="connsiteX10" fmla="*/ 599235 w 691690"/>
              <a:gd name="connsiteY10" fmla="*/ 712931 h 1218974"/>
              <a:gd name="connsiteX11" fmla="*/ 628828 w 691690"/>
              <a:gd name="connsiteY11" fmla="*/ 783952 h 1218974"/>
              <a:gd name="connsiteX12" fmla="*/ 658419 w 691690"/>
              <a:gd name="connsiteY12" fmla="*/ 846096 h 1218974"/>
              <a:gd name="connsiteX13" fmla="*/ 672622 w 691690"/>
              <a:gd name="connsiteY13" fmla="*/ 872018 h 1218974"/>
              <a:gd name="connsiteX14" fmla="*/ 676174 w 691690"/>
              <a:gd name="connsiteY14" fmla="*/ 923035 h 1218974"/>
              <a:gd name="connsiteX15" fmla="*/ 690969 w 691690"/>
              <a:gd name="connsiteY15" fmla="*/ 967423 h 1218974"/>
              <a:gd name="connsiteX16" fmla="*/ 659382 w 691690"/>
              <a:gd name="connsiteY16" fmla="*/ 1029523 h 1218974"/>
              <a:gd name="connsiteX17" fmla="*/ 540049 w 691690"/>
              <a:gd name="connsiteY17" fmla="*/ 1171610 h 1218974"/>
              <a:gd name="connsiteX18" fmla="*/ 430188 w 691690"/>
              <a:gd name="connsiteY18" fmla="*/ 1208203 h 1218974"/>
              <a:gd name="connsiteX19" fmla="*/ 324026 w 691690"/>
              <a:gd name="connsiteY19" fmla="*/ 1218957 h 1218974"/>
              <a:gd name="connsiteX20" fmla="*/ 176774 w 691690"/>
              <a:gd name="connsiteY20" fmla="*/ 1186406 h 1218974"/>
              <a:gd name="connsiteX21" fmla="*/ 87288 w 691690"/>
              <a:gd name="connsiteY21" fmla="*/ 1130181 h 1218974"/>
              <a:gd name="connsiteX22" fmla="*/ 47012 w 691690"/>
              <a:gd name="connsiteY22" fmla="*/ 1070905 h 1218974"/>
              <a:gd name="connsiteX0" fmla="*/ 47012 w 691123"/>
              <a:gd name="connsiteY0" fmla="*/ 1070905 h 1218974"/>
              <a:gd name="connsiteX1" fmla="*/ 1470 w 691123"/>
              <a:gd name="connsiteY1" fmla="*/ 961505 h 1218974"/>
              <a:gd name="connsiteX2" fmla="*/ 17212 w 691123"/>
              <a:gd name="connsiteY2" fmla="*/ 823251 h 1218974"/>
              <a:gd name="connsiteX3" fmla="*/ 97175 w 691123"/>
              <a:gd name="connsiteY3" fmla="*/ 616392 h 1218974"/>
              <a:gd name="connsiteX4" fmla="*/ 176774 w 691123"/>
              <a:gd name="connsiteY4" fmla="*/ 393926 h 1218974"/>
              <a:gd name="connsiteX5" fmla="*/ 298269 w 691123"/>
              <a:gd name="connsiteY5" fmla="*/ 0 h 1218974"/>
              <a:gd name="connsiteX6" fmla="*/ 409844 w 691123"/>
              <a:gd name="connsiteY6" fmla="*/ 292721 h 1218974"/>
              <a:gd name="connsiteX7" fmla="*/ 470539 w 691123"/>
              <a:gd name="connsiteY7" fmla="*/ 430337 h 1218974"/>
              <a:gd name="connsiteX8" fmla="*/ 525253 w 691123"/>
              <a:gd name="connsiteY8" fmla="*/ 550174 h 1218974"/>
              <a:gd name="connsiteX9" fmla="*/ 558751 w 691123"/>
              <a:gd name="connsiteY9" fmla="*/ 629126 h 1218974"/>
              <a:gd name="connsiteX10" fmla="*/ 599235 w 691123"/>
              <a:gd name="connsiteY10" fmla="*/ 712931 h 1218974"/>
              <a:gd name="connsiteX11" fmla="*/ 628828 w 691123"/>
              <a:gd name="connsiteY11" fmla="*/ 783952 h 1218974"/>
              <a:gd name="connsiteX12" fmla="*/ 658419 w 691123"/>
              <a:gd name="connsiteY12" fmla="*/ 846096 h 1218974"/>
              <a:gd name="connsiteX13" fmla="*/ 672622 w 691123"/>
              <a:gd name="connsiteY13" fmla="*/ 872018 h 1218974"/>
              <a:gd name="connsiteX14" fmla="*/ 676174 w 691123"/>
              <a:gd name="connsiteY14" fmla="*/ 923035 h 1218974"/>
              <a:gd name="connsiteX15" fmla="*/ 690969 w 691123"/>
              <a:gd name="connsiteY15" fmla="*/ 967423 h 1218974"/>
              <a:gd name="connsiteX16" fmla="*/ 670255 w 691123"/>
              <a:gd name="connsiteY16" fmla="*/ 991097 h 1218974"/>
              <a:gd name="connsiteX17" fmla="*/ 659382 w 691123"/>
              <a:gd name="connsiteY17" fmla="*/ 1029523 h 1218974"/>
              <a:gd name="connsiteX18" fmla="*/ 540049 w 691123"/>
              <a:gd name="connsiteY18" fmla="*/ 1171610 h 1218974"/>
              <a:gd name="connsiteX19" fmla="*/ 430188 w 691123"/>
              <a:gd name="connsiteY19" fmla="*/ 1208203 h 1218974"/>
              <a:gd name="connsiteX20" fmla="*/ 324026 w 691123"/>
              <a:gd name="connsiteY20" fmla="*/ 1218957 h 1218974"/>
              <a:gd name="connsiteX21" fmla="*/ 176774 w 691123"/>
              <a:gd name="connsiteY21" fmla="*/ 1186406 h 1218974"/>
              <a:gd name="connsiteX22" fmla="*/ 87288 w 691123"/>
              <a:gd name="connsiteY22" fmla="*/ 1130181 h 1218974"/>
              <a:gd name="connsiteX23" fmla="*/ 47012 w 691123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59382 w 676615"/>
              <a:gd name="connsiteY17" fmla="*/ 1029523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32749 w 676615"/>
              <a:gd name="connsiteY17" fmla="*/ 1094626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7483"/>
              <a:gd name="connsiteY0" fmla="*/ 1070905 h 1218974"/>
              <a:gd name="connsiteX1" fmla="*/ 1470 w 677483"/>
              <a:gd name="connsiteY1" fmla="*/ 961505 h 1218974"/>
              <a:gd name="connsiteX2" fmla="*/ 17212 w 677483"/>
              <a:gd name="connsiteY2" fmla="*/ 823251 h 1218974"/>
              <a:gd name="connsiteX3" fmla="*/ 97175 w 677483"/>
              <a:gd name="connsiteY3" fmla="*/ 616392 h 1218974"/>
              <a:gd name="connsiteX4" fmla="*/ 176774 w 677483"/>
              <a:gd name="connsiteY4" fmla="*/ 393926 h 1218974"/>
              <a:gd name="connsiteX5" fmla="*/ 298269 w 677483"/>
              <a:gd name="connsiteY5" fmla="*/ 0 h 1218974"/>
              <a:gd name="connsiteX6" fmla="*/ 409844 w 677483"/>
              <a:gd name="connsiteY6" fmla="*/ 292721 h 1218974"/>
              <a:gd name="connsiteX7" fmla="*/ 470539 w 677483"/>
              <a:gd name="connsiteY7" fmla="*/ 430337 h 1218974"/>
              <a:gd name="connsiteX8" fmla="*/ 525253 w 677483"/>
              <a:gd name="connsiteY8" fmla="*/ 550174 h 1218974"/>
              <a:gd name="connsiteX9" fmla="*/ 558751 w 677483"/>
              <a:gd name="connsiteY9" fmla="*/ 629126 h 1218974"/>
              <a:gd name="connsiteX10" fmla="*/ 599235 w 677483"/>
              <a:gd name="connsiteY10" fmla="*/ 712931 h 1218974"/>
              <a:gd name="connsiteX11" fmla="*/ 628828 w 677483"/>
              <a:gd name="connsiteY11" fmla="*/ 783952 h 1218974"/>
              <a:gd name="connsiteX12" fmla="*/ 658419 w 677483"/>
              <a:gd name="connsiteY12" fmla="*/ 846096 h 1218974"/>
              <a:gd name="connsiteX13" fmla="*/ 672622 w 677483"/>
              <a:gd name="connsiteY13" fmla="*/ 872018 h 1218974"/>
              <a:gd name="connsiteX14" fmla="*/ 676174 w 677483"/>
              <a:gd name="connsiteY14" fmla="*/ 923035 h 1218974"/>
              <a:gd name="connsiteX15" fmla="*/ 667295 w 677483"/>
              <a:gd name="connsiteY15" fmla="*/ 952627 h 1218974"/>
              <a:gd name="connsiteX16" fmla="*/ 676173 w 677483"/>
              <a:gd name="connsiteY16" fmla="*/ 1026608 h 1218974"/>
              <a:gd name="connsiteX17" fmla="*/ 632749 w 677483"/>
              <a:gd name="connsiteY17" fmla="*/ 1094626 h 1218974"/>
              <a:gd name="connsiteX18" fmla="*/ 540049 w 677483"/>
              <a:gd name="connsiteY18" fmla="*/ 1171610 h 1218974"/>
              <a:gd name="connsiteX19" fmla="*/ 430188 w 677483"/>
              <a:gd name="connsiteY19" fmla="*/ 1208203 h 1218974"/>
              <a:gd name="connsiteX20" fmla="*/ 324026 w 677483"/>
              <a:gd name="connsiteY20" fmla="*/ 1218957 h 1218974"/>
              <a:gd name="connsiteX21" fmla="*/ 176774 w 677483"/>
              <a:gd name="connsiteY21" fmla="*/ 1186406 h 1218974"/>
              <a:gd name="connsiteX22" fmla="*/ 87288 w 677483"/>
              <a:gd name="connsiteY22" fmla="*/ 1130181 h 1218974"/>
              <a:gd name="connsiteX23" fmla="*/ 47012 w 677483"/>
              <a:gd name="connsiteY23" fmla="*/ 1070905 h 1218974"/>
              <a:gd name="connsiteX0" fmla="*/ 47012 w 688300"/>
              <a:gd name="connsiteY0" fmla="*/ 1070905 h 1218974"/>
              <a:gd name="connsiteX1" fmla="*/ 1470 w 688300"/>
              <a:gd name="connsiteY1" fmla="*/ 961505 h 1218974"/>
              <a:gd name="connsiteX2" fmla="*/ 17212 w 688300"/>
              <a:gd name="connsiteY2" fmla="*/ 823251 h 1218974"/>
              <a:gd name="connsiteX3" fmla="*/ 97175 w 688300"/>
              <a:gd name="connsiteY3" fmla="*/ 616392 h 1218974"/>
              <a:gd name="connsiteX4" fmla="*/ 176774 w 688300"/>
              <a:gd name="connsiteY4" fmla="*/ 393926 h 1218974"/>
              <a:gd name="connsiteX5" fmla="*/ 298269 w 688300"/>
              <a:gd name="connsiteY5" fmla="*/ 0 h 1218974"/>
              <a:gd name="connsiteX6" fmla="*/ 409844 w 688300"/>
              <a:gd name="connsiteY6" fmla="*/ 292721 h 1218974"/>
              <a:gd name="connsiteX7" fmla="*/ 470539 w 688300"/>
              <a:gd name="connsiteY7" fmla="*/ 430337 h 1218974"/>
              <a:gd name="connsiteX8" fmla="*/ 525253 w 688300"/>
              <a:gd name="connsiteY8" fmla="*/ 550174 h 1218974"/>
              <a:gd name="connsiteX9" fmla="*/ 558751 w 688300"/>
              <a:gd name="connsiteY9" fmla="*/ 629126 h 1218974"/>
              <a:gd name="connsiteX10" fmla="*/ 599235 w 688300"/>
              <a:gd name="connsiteY10" fmla="*/ 712931 h 1218974"/>
              <a:gd name="connsiteX11" fmla="*/ 628828 w 688300"/>
              <a:gd name="connsiteY11" fmla="*/ 783952 h 1218974"/>
              <a:gd name="connsiteX12" fmla="*/ 658419 w 688300"/>
              <a:gd name="connsiteY12" fmla="*/ 846096 h 1218974"/>
              <a:gd name="connsiteX13" fmla="*/ 672622 w 688300"/>
              <a:gd name="connsiteY13" fmla="*/ 872018 h 1218974"/>
              <a:gd name="connsiteX14" fmla="*/ 676174 w 688300"/>
              <a:gd name="connsiteY14" fmla="*/ 923035 h 1218974"/>
              <a:gd name="connsiteX15" fmla="*/ 688010 w 688300"/>
              <a:gd name="connsiteY15" fmla="*/ 976301 h 1218974"/>
              <a:gd name="connsiteX16" fmla="*/ 676173 w 688300"/>
              <a:gd name="connsiteY16" fmla="*/ 1026608 h 1218974"/>
              <a:gd name="connsiteX17" fmla="*/ 632749 w 688300"/>
              <a:gd name="connsiteY17" fmla="*/ 1094626 h 1218974"/>
              <a:gd name="connsiteX18" fmla="*/ 540049 w 688300"/>
              <a:gd name="connsiteY18" fmla="*/ 1171610 h 1218974"/>
              <a:gd name="connsiteX19" fmla="*/ 430188 w 688300"/>
              <a:gd name="connsiteY19" fmla="*/ 1208203 h 1218974"/>
              <a:gd name="connsiteX20" fmla="*/ 324026 w 688300"/>
              <a:gd name="connsiteY20" fmla="*/ 1218957 h 1218974"/>
              <a:gd name="connsiteX21" fmla="*/ 176774 w 688300"/>
              <a:gd name="connsiteY21" fmla="*/ 1186406 h 1218974"/>
              <a:gd name="connsiteX22" fmla="*/ 87288 w 688300"/>
              <a:gd name="connsiteY22" fmla="*/ 1130181 h 1218974"/>
              <a:gd name="connsiteX23" fmla="*/ 47012 w 688300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58419 w 694472"/>
              <a:gd name="connsiteY12" fmla="*/ 846096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8540 w 694472"/>
              <a:gd name="connsiteY13" fmla="*/ 886814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4337 w 694472"/>
              <a:gd name="connsiteY12" fmla="*/ 786911 h 1218974"/>
              <a:gd name="connsiteX13" fmla="*/ 667296 w 694472"/>
              <a:gd name="connsiteY13" fmla="*/ 840177 h 1218974"/>
              <a:gd name="connsiteX14" fmla="*/ 690377 w 694472"/>
              <a:gd name="connsiteY14" fmla="*/ 872017 h 1218974"/>
              <a:gd name="connsiteX15" fmla="*/ 693930 w 694472"/>
              <a:gd name="connsiteY15" fmla="*/ 928954 h 1218974"/>
              <a:gd name="connsiteX16" fmla="*/ 688010 w 694472"/>
              <a:gd name="connsiteY16" fmla="*/ 976301 h 1218974"/>
              <a:gd name="connsiteX17" fmla="*/ 676173 w 694472"/>
              <a:gd name="connsiteY17" fmla="*/ 1026608 h 1218974"/>
              <a:gd name="connsiteX18" fmla="*/ 632749 w 694472"/>
              <a:gd name="connsiteY18" fmla="*/ 1094626 h 1218974"/>
              <a:gd name="connsiteX19" fmla="*/ 540049 w 694472"/>
              <a:gd name="connsiteY19" fmla="*/ 1171610 h 1218974"/>
              <a:gd name="connsiteX20" fmla="*/ 430188 w 694472"/>
              <a:gd name="connsiteY20" fmla="*/ 1208203 h 1218974"/>
              <a:gd name="connsiteX21" fmla="*/ 324026 w 694472"/>
              <a:gd name="connsiteY21" fmla="*/ 1218957 h 1218974"/>
              <a:gd name="connsiteX22" fmla="*/ 176774 w 694472"/>
              <a:gd name="connsiteY22" fmla="*/ 1186406 h 1218974"/>
              <a:gd name="connsiteX23" fmla="*/ 87288 w 694472"/>
              <a:gd name="connsiteY23" fmla="*/ 1130181 h 1218974"/>
              <a:gd name="connsiteX24" fmla="*/ 47012 w 694472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409844 w 707984"/>
              <a:gd name="connsiteY6" fmla="*/ 292721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37705 w 707984"/>
              <a:gd name="connsiteY12" fmla="*/ 760278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40664 w 707984"/>
              <a:gd name="connsiteY12" fmla="*/ 769155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32749 w 698934"/>
              <a:gd name="connsiteY19" fmla="*/ 1094626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61377 w 698934"/>
              <a:gd name="connsiteY18" fmla="*/ 1076915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37090 w 698934"/>
              <a:gd name="connsiteY22" fmla="*/ 1195283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6782 w 698934"/>
              <a:gd name="connsiteY21" fmla="*/ 1186407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0864 w 698934"/>
              <a:gd name="connsiteY21" fmla="*/ 1201204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480864 w 698934"/>
              <a:gd name="connsiteY21" fmla="*/ 1201204 h 1229124"/>
              <a:gd name="connsiteX22" fmla="*/ 537090 w 698934"/>
              <a:gd name="connsiteY22" fmla="*/ 1195283 h 1229124"/>
              <a:gd name="connsiteX23" fmla="*/ 522293 w 698934"/>
              <a:gd name="connsiteY23" fmla="*/ 1213040 h 1229124"/>
              <a:gd name="connsiteX24" fmla="*/ 424270 w 698934"/>
              <a:gd name="connsiteY24" fmla="*/ 1228917 h 1229124"/>
              <a:gd name="connsiteX25" fmla="*/ 324026 w 698934"/>
              <a:gd name="connsiteY25" fmla="*/ 1218957 h 1229124"/>
              <a:gd name="connsiteX26" fmla="*/ 176774 w 698934"/>
              <a:gd name="connsiteY26" fmla="*/ 1186406 h 1229124"/>
              <a:gd name="connsiteX27" fmla="*/ 87288 w 698934"/>
              <a:gd name="connsiteY27" fmla="*/ 1130181 h 1229124"/>
              <a:gd name="connsiteX28" fmla="*/ 47012 w 698934"/>
              <a:gd name="connsiteY28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480864 w 698934"/>
              <a:gd name="connsiteY22" fmla="*/ 120120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34746 w 698934"/>
              <a:gd name="connsiteY12" fmla="*/ 733645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17952 w 698934"/>
              <a:gd name="connsiteY20" fmla="*/ 1159729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5010"/>
              <a:gd name="connsiteY0" fmla="*/ 1070905 h 1229124"/>
              <a:gd name="connsiteX1" fmla="*/ 1470 w 695010"/>
              <a:gd name="connsiteY1" fmla="*/ 961505 h 1229124"/>
              <a:gd name="connsiteX2" fmla="*/ 17212 w 695010"/>
              <a:gd name="connsiteY2" fmla="*/ 823251 h 1229124"/>
              <a:gd name="connsiteX3" fmla="*/ 97175 w 695010"/>
              <a:gd name="connsiteY3" fmla="*/ 616392 h 1229124"/>
              <a:gd name="connsiteX4" fmla="*/ 176774 w 695010"/>
              <a:gd name="connsiteY4" fmla="*/ 393926 h 1229124"/>
              <a:gd name="connsiteX5" fmla="*/ 298269 w 695010"/>
              <a:gd name="connsiteY5" fmla="*/ 0 h 1229124"/>
              <a:gd name="connsiteX6" fmla="*/ 398007 w 695010"/>
              <a:gd name="connsiteY6" fmla="*/ 248333 h 1229124"/>
              <a:gd name="connsiteX7" fmla="*/ 470539 w 695010"/>
              <a:gd name="connsiteY7" fmla="*/ 430337 h 1229124"/>
              <a:gd name="connsiteX8" fmla="*/ 501579 w 695010"/>
              <a:gd name="connsiteY8" fmla="*/ 505786 h 1229124"/>
              <a:gd name="connsiteX9" fmla="*/ 535078 w 695010"/>
              <a:gd name="connsiteY9" fmla="*/ 572900 h 1229124"/>
              <a:gd name="connsiteX10" fmla="*/ 569641 w 695010"/>
              <a:gd name="connsiteY10" fmla="*/ 641909 h 1229124"/>
              <a:gd name="connsiteX11" fmla="*/ 593316 w 695010"/>
              <a:gd name="connsiteY11" fmla="*/ 683339 h 1229124"/>
              <a:gd name="connsiteX12" fmla="*/ 628828 w 695010"/>
              <a:gd name="connsiteY12" fmla="*/ 742523 h 1229124"/>
              <a:gd name="connsiteX13" fmla="*/ 661378 w 695010"/>
              <a:gd name="connsiteY13" fmla="*/ 783952 h 1229124"/>
              <a:gd name="connsiteX14" fmla="*/ 679133 w 695010"/>
              <a:gd name="connsiteY14" fmla="*/ 828341 h 1229124"/>
              <a:gd name="connsiteX15" fmla="*/ 690377 w 695010"/>
              <a:gd name="connsiteY15" fmla="*/ 872017 h 1229124"/>
              <a:gd name="connsiteX16" fmla="*/ 693930 w 695010"/>
              <a:gd name="connsiteY16" fmla="*/ 928954 h 1229124"/>
              <a:gd name="connsiteX17" fmla="*/ 688010 w 695010"/>
              <a:gd name="connsiteY17" fmla="*/ 976301 h 1229124"/>
              <a:gd name="connsiteX18" fmla="*/ 679132 w 695010"/>
              <a:gd name="connsiteY18" fmla="*/ 1032527 h 1229124"/>
              <a:gd name="connsiteX19" fmla="*/ 655459 w 695010"/>
              <a:gd name="connsiteY19" fmla="*/ 1106507 h 1229124"/>
              <a:gd name="connsiteX20" fmla="*/ 617952 w 695010"/>
              <a:gd name="connsiteY20" fmla="*/ 1159729 h 1229124"/>
              <a:gd name="connsiteX21" fmla="*/ 575559 w 695010"/>
              <a:gd name="connsiteY21" fmla="*/ 1186407 h 1229124"/>
              <a:gd name="connsiteX22" fmla="*/ 560763 w 695010"/>
              <a:gd name="connsiteY22" fmla="*/ 1198244 h 1229124"/>
              <a:gd name="connsiteX23" fmla="*/ 513416 w 695010"/>
              <a:gd name="connsiteY23" fmla="*/ 1210079 h 1229124"/>
              <a:gd name="connsiteX24" fmla="*/ 469027 w 695010"/>
              <a:gd name="connsiteY24" fmla="*/ 1221917 h 1229124"/>
              <a:gd name="connsiteX25" fmla="*/ 424270 w 695010"/>
              <a:gd name="connsiteY25" fmla="*/ 1228917 h 1229124"/>
              <a:gd name="connsiteX26" fmla="*/ 324026 w 695010"/>
              <a:gd name="connsiteY26" fmla="*/ 1218957 h 1229124"/>
              <a:gd name="connsiteX27" fmla="*/ 176774 w 695010"/>
              <a:gd name="connsiteY27" fmla="*/ 1186406 h 1229124"/>
              <a:gd name="connsiteX28" fmla="*/ 87288 w 695010"/>
              <a:gd name="connsiteY28" fmla="*/ 1130181 h 1229124"/>
              <a:gd name="connsiteX29" fmla="*/ 47012 w 695010"/>
              <a:gd name="connsiteY29" fmla="*/ 1070905 h 1229124"/>
              <a:gd name="connsiteX0" fmla="*/ 47012 w 694691"/>
              <a:gd name="connsiteY0" fmla="*/ 1070905 h 1229124"/>
              <a:gd name="connsiteX1" fmla="*/ 1470 w 694691"/>
              <a:gd name="connsiteY1" fmla="*/ 961505 h 1229124"/>
              <a:gd name="connsiteX2" fmla="*/ 17212 w 694691"/>
              <a:gd name="connsiteY2" fmla="*/ 823251 h 1229124"/>
              <a:gd name="connsiteX3" fmla="*/ 97175 w 694691"/>
              <a:gd name="connsiteY3" fmla="*/ 616392 h 1229124"/>
              <a:gd name="connsiteX4" fmla="*/ 176774 w 694691"/>
              <a:gd name="connsiteY4" fmla="*/ 393926 h 1229124"/>
              <a:gd name="connsiteX5" fmla="*/ 298269 w 694691"/>
              <a:gd name="connsiteY5" fmla="*/ 0 h 1229124"/>
              <a:gd name="connsiteX6" fmla="*/ 398007 w 694691"/>
              <a:gd name="connsiteY6" fmla="*/ 248333 h 1229124"/>
              <a:gd name="connsiteX7" fmla="*/ 470539 w 694691"/>
              <a:gd name="connsiteY7" fmla="*/ 430337 h 1229124"/>
              <a:gd name="connsiteX8" fmla="*/ 501579 w 694691"/>
              <a:gd name="connsiteY8" fmla="*/ 505786 h 1229124"/>
              <a:gd name="connsiteX9" fmla="*/ 535078 w 694691"/>
              <a:gd name="connsiteY9" fmla="*/ 572900 h 1229124"/>
              <a:gd name="connsiteX10" fmla="*/ 569641 w 694691"/>
              <a:gd name="connsiteY10" fmla="*/ 641909 h 1229124"/>
              <a:gd name="connsiteX11" fmla="*/ 593316 w 694691"/>
              <a:gd name="connsiteY11" fmla="*/ 683339 h 1229124"/>
              <a:gd name="connsiteX12" fmla="*/ 628828 w 694691"/>
              <a:gd name="connsiteY12" fmla="*/ 742523 h 1229124"/>
              <a:gd name="connsiteX13" fmla="*/ 661378 w 694691"/>
              <a:gd name="connsiteY13" fmla="*/ 783952 h 1229124"/>
              <a:gd name="connsiteX14" fmla="*/ 679133 w 694691"/>
              <a:gd name="connsiteY14" fmla="*/ 828341 h 1229124"/>
              <a:gd name="connsiteX15" fmla="*/ 690377 w 694691"/>
              <a:gd name="connsiteY15" fmla="*/ 872017 h 1229124"/>
              <a:gd name="connsiteX16" fmla="*/ 693930 w 694691"/>
              <a:gd name="connsiteY16" fmla="*/ 928954 h 1229124"/>
              <a:gd name="connsiteX17" fmla="*/ 688010 w 694691"/>
              <a:gd name="connsiteY17" fmla="*/ 976301 h 1229124"/>
              <a:gd name="connsiteX18" fmla="*/ 679132 w 694691"/>
              <a:gd name="connsiteY18" fmla="*/ 1032527 h 1229124"/>
              <a:gd name="connsiteX19" fmla="*/ 655459 w 694691"/>
              <a:gd name="connsiteY19" fmla="*/ 1106507 h 1229124"/>
              <a:gd name="connsiteX20" fmla="*/ 617952 w 694691"/>
              <a:gd name="connsiteY20" fmla="*/ 1159729 h 1229124"/>
              <a:gd name="connsiteX21" fmla="*/ 575559 w 694691"/>
              <a:gd name="connsiteY21" fmla="*/ 1186407 h 1229124"/>
              <a:gd name="connsiteX22" fmla="*/ 560763 w 694691"/>
              <a:gd name="connsiteY22" fmla="*/ 1198244 h 1229124"/>
              <a:gd name="connsiteX23" fmla="*/ 513416 w 694691"/>
              <a:gd name="connsiteY23" fmla="*/ 1210079 h 1229124"/>
              <a:gd name="connsiteX24" fmla="*/ 469027 w 694691"/>
              <a:gd name="connsiteY24" fmla="*/ 1221917 h 1229124"/>
              <a:gd name="connsiteX25" fmla="*/ 424270 w 694691"/>
              <a:gd name="connsiteY25" fmla="*/ 1228917 h 1229124"/>
              <a:gd name="connsiteX26" fmla="*/ 324026 w 694691"/>
              <a:gd name="connsiteY26" fmla="*/ 1218957 h 1229124"/>
              <a:gd name="connsiteX27" fmla="*/ 176774 w 694691"/>
              <a:gd name="connsiteY27" fmla="*/ 1186406 h 1229124"/>
              <a:gd name="connsiteX28" fmla="*/ 87288 w 694691"/>
              <a:gd name="connsiteY28" fmla="*/ 1130181 h 1229124"/>
              <a:gd name="connsiteX29" fmla="*/ 47012 w 694691"/>
              <a:gd name="connsiteY29" fmla="*/ 1070905 h 1229124"/>
              <a:gd name="connsiteX0" fmla="*/ 47012 w 694899"/>
              <a:gd name="connsiteY0" fmla="*/ 1070905 h 1229124"/>
              <a:gd name="connsiteX1" fmla="*/ 1470 w 694899"/>
              <a:gd name="connsiteY1" fmla="*/ 961505 h 1229124"/>
              <a:gd name="connsiteX2" fmla="*/ 17212 w 694899"/>
              <a:gd name="connsiteY2" fmla="*/ 823251 h 1229124"/>
              <a:gd name="connsiteX3" fmla="*/ 97175 w 694899"/>
              <a:gd name="connsiteY3" fmla="*/ 616392 h 1229124"/>
              <a:gd name="connsiteX4" fmla="*/ 176774 w 694899"/>
              <a:gd name="connsiteY4" fmla="*/ 393926 h 1229124"/>
              <a:gd name="connsiteX5" fmla="*/ 298269 w 694899"/>
              <a:gd name="connsiteY5" fmla="*/ 0 h 1229124"/>
              <a:gd name="connsiteX6" fmla="*/ 398007 w 694899"/>
              <a:gd name="connsiteY6" fmla="*/ 248333 h 1229124"/>
              <a:gd name="connsiteX7" fmla="*/ 470539 w 694899"/>
              <a:gd name="connsiteY7" fmla="*/ 430337 h 1229124"/>
              <a:gd name="connsiteX8" fmla="*/ 501579 w 694899"/>
              <a:gd name="connsiteY8" fmla="*/ 505786 h 1229124"/>
              <a:gd name="connsiteX9" fmla="*/ 535078 w 694899"/>
              <a:gd name="connsiteY9" fmla="*/ 572900 h 1229124"/>
              <a:gd name="connsiteX10" fmla="*/ 569641 w 694899"/>
              <a:gd name="connsiteY10" fmla="*/ 641909 h 1229124"/>
              <a:gd name="connsiteX11" fmla="*/ 593316 w 694899"/>
              <a:gd name="connsiteY11" fmla="*/ 683339 h 1229124"/>
              <a:gd name="connsiteX12" fmla="*/ 628828 w 694899"/>
              <a:gd name="connsiteY12" fmla="*/ 742523 h 1229124"/>
              <a:gd name="connsiteX13" fmla="*/ 661378 w 694899"/>
              <a:gd name="connsiteY13" fmla="*/ 783952 h 1229124"/>
              <a:gd name="connsiteX14" fmla="*/ 679133 w 694899"/>
              <a:gd name="connsiteY14" fmla="*/ 828341 h 1229124"/>
              <a:gd name="connsiteX15" fmla="*/ 690377 w 694899"/>
              <a:gd name="connsiteY15" fmla="*/ 872017 h 1229124"/>
              <a:gd name="connsiteX16" fmla="*/ 693930 w 694899"/>
              <a:gd name="connsiteY16" fmla="*/ 928954 h 1229124"/>
              <a:gd name="connsiteX17" fmla="*/ 688010 w 694899"/>
              <a:gd name="connsiteY17" fmla="*/ 976301 h 1229124"/>
              <a:gd name="connsiteX18" fmla="*/ 693928 w 694899"/>
              <a:gd name="connsiteY18" fmla="*/ 1035486 h 1229124"/>
              <a:gd name="connsiteX19" fmla="*/ 655459 w 694899"/>
              <a:gd name="connsiteY19" fmla="*/ 1106507 h 1229124"/>
              <a:gd name="connsiteX20" fmla="*/ 617952 w 694899"/>
              <a:gd name="connsiteY20" fmla="*/ 1159729 h 1229124"/>
              <a:gd name="connsiteX21" fmla="*/ 575559 w 694899"/>
              <a:gd name="connsiteY21" fmla="*/ 1186407 h 1229124"/>
              <a:gd name="connsiteX22" fmla="*/ 560763 w 694899"/>
              <a:gd name="connsiteY22" fmla="*/ 1198244 h 1229124"/>
              <a:gd name="connsiteX23" fmla="*/ 513416 w 694899"/>
              <a:gd name="connsiteY23" fmla="*/ 1210079 h 1229124"/>
              <a:gd name="connsiteX24" fmla="*/ 469027 w 694899"/>
              <a:gd name="connsiteY24" fmla="*/ 1221917 h 1229124"/>
              <a:gd name="connsiteX25" fmla="*/ 424270 w 694899"/>
              <a:gd name="connsiteY25" fmla="*/ 1228917 h 1229124"/>
              <a:gd name="connsiteX26" fmla="*/ 324026 w 694899"/>
              <a:gd name="connsiteY26" fmla="*/ 1218957 h 1229124"/>
              <a:gd name="connsiteX27" fmla="*/ 176774 w 694899"/>
              <a:gd name="connsiteY27" fmla="*/ 1186406 h 1229124"/>
              <a:gd name="connsiteX28" fmla="*/ 87288 w 694899"/>
              <a:gd name="connsiteY28" fmla="*/ 1130181 h 1229124"/>
              <a:gd name="connsiteX29" fmla="*/ 47012 w 694899"/>
              <a:gd name="connsiteY29" fmla="*/ 1070905 h 1229124"/>
              <a:gd name="connsiteX0" fmla="*/ 47012 w 695389"/>
              <a:gd name="connsiteY0" fmla="*/ 1070905 h 1229124"/>
              <a:gd name="connsiteX1" fmla="*/ 1470 w 695389"/>
              <a:gd name="connsiteY1" fmla="*/ 961505 h 1229124"/>
              <a:gd name="connsiteX2" fmla="*/ 17212 w 695389"/>
              <a:gd name="connsiteY2" fmla="*/ 823251 h 1229124"/>
              <a:gd name="connsiteX3" fmla="*/ 97175 w 695389"/>
              <a:gd name="connsiteY3" fmla="*/ 616392 h 1229124"/>
              <a:gd name="connsiteX4" fmla="*/ 176774 w 695389"/>
              <a:gd name="connsiteY4" fmla="*/ 393926 h 1229124"/>
              <a:gd name="connsiteX5" fmla="*/ 298269 w 695389"/>
              <a:gd name="connsiteY5" fmla="*/ 0 h 1229124"/>
              <a:gd name="connsiteX6" fmla="*/ 398007 w 695389"/>
              <a:gd name="connsiteY6" fmla="*/ 248333 h 1229124"/>
              <a:gd name="connsiteX7" fmla="*/ 470539 w 695389"/>
              <a:gd name="connsiteY7" fmla="*/ 430337 h 1229124"/>
              <a:gd name="connsiteX8" fmla="*/ 501579 w 695389"/>
              <a:gd name="connsiteY8" fmla="*/ 505786 h 1229124"/>
              <a:gd name="connsiteX9" fmla="*/ 535078 w 695389"/>
              <a:gd name="connsiteY9" fmla="*/ 572900 h 1229124"/>
              <a:gd name="connsiteX10" fmla="*/ 569641 w 695389"/>
              <a:gd name="connsiteY10" fmla="*/ 641909 h 1229124"/>
              <a:gd name="connsiteX11" fmla="*/ 593316 w 695389"/>
              <a:gd name="connsiteY11" fmla="*/ 683339 h 1229124"/>
              <a:gd name="connsiteX12" fmla="*/ 628828 w 695389"/>
              <a:gd name="connsiteY12" fmla="*/ 742523 h 1229124"/>
              <a:gd name="connsiteX13" fmla="*/ 661378 w 695389"/>
              <a:gd name="connsiteY13" fmla="*/ 783952 h 1229124"/>
              <a:gd name="connsiteX14" fmla="*/ 679133 w 695389"/>
              <a:gd name="connsiteY14" fmla="*/ 828341 h 1229124"/>
              <a:gd name="connsiteX15" fmla="*/ 690377 w 695389"/>
              <a:gd name="connsiteY15" fmla="*/ 872017 h 1229124"/>
              <a:gd name="connsiteX16" fmla="*/ 695260 w 695389"/>
              <a:gd name="connsiteY16" fmla="*/ 883489 h 1229124"/>
              <a:gd name="connsiteX17" fmla="*/ 693930 w 695389"/>
              <a:gd name="connsiteY17" fmla="*/ 928954 h 1229124"/>
              <a:gd name="connsiteX18" fmla="*/ 688010 w 695389"/>
              <a:gd name="connsiteY18" fmla="*/ 976301 h 1229124"/>
              <a:gd name="connsiteX19" fmla="*/ 693928 w 695389"/>
              <a:gd name="connsiteY19" fmla="*/ 1035486 h 1229124"/>
              <a:gd name="connsiteX20" fmla="*/ 655459 w 695389"/>
              <a:gd name="connsiteY20" fmla="*/ 1106507 h 1229124"/>
              <a:gd name="connsiteX21" fmla="*/ 617952 w 695389"/>
              <a:gd name="connsiteY21" fmla="*/ 1159729 h 1229124"/>
              <a:gd name="connsiteX22" fmla="*/ 575559 w 695389"/>
              <a:gd name="connsiteY22" fmla="*/ 1186407 h 1229124"/>
              <a:gd name="connsiteX23" fmla="*/ 560763 w 695389"/>
              <a:gd name="connsiteY23" fmla="*/ 1198244 h 1229124"/>
              <a:gd name="connsiteX24" fmla="*/ 513416 w 695389"/>
              <a:gd name="connsiteY24" fmla="*/ 1210079 h 1229124"/>
              <a:gd name="connsiteX25" fmla="*/ 469027 w 695389"/>
              <a:gd name="connsiteY25" fmla="*/ 1221917 h 1229124"/>
              <a:gd name="connsiteX26" fmla="*/ 424270 w 695389"/>
              <a:gd name="connsiteY26" fmla="*/ 1228917 h 1229124"/>
              <a:gd name="connsiteX27" fmla="*/ 324026 w 695389"/>
              <a:gd name="connsiteY27" fmla="*/ 1218957 h 1229124"/>
              <a:gd name="connsiteX28" fmla="*/ 176774 w 695389"/>
              <a:gd name="connsiteY28" fmla="*/ 1186406 h 1229124"/>
              <a:gd name="connsiteX29" fmla="*/ 87288 w 695389"/>
              <a:gd name="connsiteY29" fmla="*/ 1130181 h 1229124"/>
              <a:gd name="connsiteX30" fmla="*/ 47012 w 69538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701198 w 701449"/>
              <a:gd name="connsiteY15" fmla="*/ 866607 h 1229124"/>
              <a:gd name="connsiteX16" fmla="*/ 695260 w 701449"/>
              <a:gd name="connsiteY16" fmla="*/ 883489 h 1229124"/>
              <a:gd name="connsiteX17" fmla="*/ 693930 w 701449"/>
              <a:gd name="connsiteY17" fmla="*/ 928954 h 1229124"/>
              <a:gd name="connsiteX18" fmla="*/ 688010 w 701449"/>
              <a:gd name="connsiteY18" fmla="*/ 976301 h 1229124"/>
              <a:gd name="connsiteX19" fmla="*/ 693928 w 701449"/>
              <a:gd name="connsiteY19" fmla="*/ 1035486 h 1229124"/>
              <a:gd name="connsiteX20" fmla="*/ 655459 w 701449"/>
              <a:gd name="connsiteY20" fmla="*/ 1106507 h 1229124"/>
              <a:gd name="connsiteX21" fmla="*/ 617952 w 701449"/>
              <a:gd name="connsiteY21" fmla="*/ 1159729 h 1229124"/>
              <a:gd name="connsiteX22" fmla="*/ 575559 w 701449"/>
              <a:gd name="connsiteY22" fmla="*/ 1186407 h 1229124"/>
              <a:gd name="connsiteX23" fmla="*/ 560763 w 701449"/>
              <a:gd name="connsiteY23" fmla="*/ 1198244 h 1229124"/>
              <a:gd name="connsiteX24" fmla="*/ 513416 w 701449"/>
              <a:gd name="connsiteY24" fmla="*/ 1210079 h 1229124"/>
              <a:gd name="connsiteX25" fmla="*/ 469027 w 701449"/>
              <a:gd name="connsiteY25" fmla="*/ 1221917 h 1229124"/>
              <a:gd name="connsiteX26" fmla="*/ 424270 w 701449"/>
              <a:gd name="connsiteY26" fmla="*/ 1228917 h 1229124"/>
              <a:gd name="connsiteX27" fmla="*/ 324026 w 701449"/>
              <a:gd name="connsiteY27" fmla="*/ 1218957 h 1229124"/>
              <a:gd name="connsiteX28" fmla="*/ 176774 w 701449"/>
              <a:gd name="connsiteY28" fmla="*/ 1186406 h 1229124"/>
              <a:gd name="connsiteX29" fmla="*/ 87288 w 701449"/>
              <a:gd name="connsiteY29" fmla="*/ 1130181 h 1229124"/>
              <a:gd name="connsiteX30" fmla="*/ 47012 w 70144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684438 w 701449"/>
              <a:gd name="connsiteY15" fmla="*/ 829383 h 1229124"/>
              <a:gd name="connsiteX16" fmla="*/ 701198 w 701449"/>
              <a:gd name="connsiteY16" fmla="*/ 866607 h 1229124"/>
              <a:gd name="connsiteX17" fmla="*/ 695260 w 701449"/>
              <a:gd name="connsiteY17" fmla="*/ 883489 h 1229124"/>
              <a:gd name="connsiteX18" fmla="*/ 693930 w 701449"/>
              <a:gd name="connsiteY18" fmla="*/ 928954 h 1229124"/>
              <a:gd name="connsiteX19" fmla="*/ 688010 w 701449"/>
              <a:gd name="connsiteY19" fmla="*/ 976301 h 1229124"/>
              <a:gd name="connsiteX20" fmla="*/ 693928 w 701449"/>
              <a:gd name="connsiteY20" fmla="*/ 1035486 h 1229124"/>
              <a:gd name="connsiteX21" fmla="*/ 655459 w 701449"/>
              <a:gd name="connsiteY21" fmla="*/ 1106507 h 1229124"/>
              <a:gd name="connsiteX22" fmla="*/ 617952 w 701449"/>
              <a:gd name="connsiteY22" fmla="*/ 1159729 h 1229124"/>
              <a:gd name="connsiteX23" fmla="*/ 575559 w 701449"/>
              <a:gd name="connsiteY23" fmla="*/ 1186407 h 1229124"/>
              <a:gd name="connsiteX24" fmla="*/ 560763 w 701449"/>
              <a:gd name="connsiteY24" fmla="*/ 1198244 h 1229124"/>
              <a:gd name="connsiteX25" fmla="*/ 513416 w 701449"/>
              <a:gd name="connsiteY25" fmla="*/ 1210079 h 1229124"/>
              <a:gd name="connsiteX26" fmla="*/ 469027 w 701449"/>
              <a:gd name="connsiteY26" fmla="*/ 1221917 h 1229124"/>
              <a:gd name="connsiteX27" fmla="*/ 424270 w 701449"/>
              <a:gd name="connsiteY27" fmla="*/ 1228917 h 1229124"/>
              <a:gd name="connsiteX28" fmla="*/ 324026 w 701449"/>
              <a:gd name="connsiteY28" fmla="*/ 1218957 h 1229124"/>
              <a:gd name="connsiteX29" fmla="*/ 176774 w 701449"/>
              <a:gd name="connsiteY29" fmla="*/ 1186406 h 1229124"/>
              <a:gd name="connsiteX30" fmla="*/ 87288 w 701449"/>
              <a:gd name="connsiteY30" fmla="*/ 1130181 h 1229124"/>
              <a:gd name="connsiteX31" fmla="*/ 47012 w 701449"/>
              <a:gd name="connsiteY31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3617 w 701449"/>
              <a:gd name="connsiteY14" fmla="*/ 807740 h 1229124"/>
              <a:gd name="connsiteX15" fmla="*/ 679133 w 701449"/>
              <a:gd name="connsiteY15" fmla="*/ 828341 h 1229124"/>
              <a:gd name="connsiteX16" fmla="*/ 684438 w 701449"/>
              <a:gd name="connsiteY16" fmla="*/ 829383 h 1229124"/>
              <a:gd name="connsiteX17" fmla="*/ 701198 w 701449"/>
              <a:gd name="connsiteY17" fmla="*/ 866607 h 1229124"/>
              <a:gd name="connsiteX18" fmla="*/ 695260 w 701449"/>
              <a:gd name="connsiteY18" fmla="*/ 883489 h 1229124"/>
              <a:gd name="connsiteX19" fmla="*/ 693930 w 701449"/>
              <a:gd name="connsiteY19" fmla="*/ 928954 h 1229124"/>
              <a:gd name="connsiteX20" fmla="*/ 688010 w 701449"/>
              <a:gd name="connsiteY20" fmla="*/ 976301 h 1229124"/>
              <a:gd name="connsiteX21" fmla="*/ 693928 w 701449"/>
              <a:gd name="connsiteY21" fmla="*/ 1035486 h 1229124"/>
              <a:gd name="connsiteX22" fmla="*/ 655459 w 701449"/>
              <a:gd name="connsiteY22" fmla="*/ 1106507 h 1229124"/>
              <a:gd name="connsiteX23" fmla="*/ 617952 w 701449"/>
              <a:gd name="connsiteY23" fmla="*/ 1159729 h 1229124"/>
              <a:gd name="connsiteX24" fmla="*/ 575559 w 701449"/>
              <a:gd name="connsiteY24" fmla="*/ 1186407 h 1229124"/>
              <a:gd name="connsiteX25" fmla="*/ 560763 w 701449"/>
              <a:gd name="connsiteY25" fmla="*/ 1198244 h 1229124"/>
              <a:gd name="connsiteX26" fmla="*/ 513416 w 701449"/>
              <a:gd name="connsiteY26" fmla="*/ 1210079 h 1229124"/>
              <a:gd name="connsiteX27" fmla="*/ 469027 w 701449"/>
              <a:gd name="connsiteY27" fmla="*/ 1221917 h 1229124"/>
              <a:gd name="connsiteX28" fmla="*/ 424270 w 701449"/>
              <a:gd name="connsiteY28" fmla="*/ 1228917 h 1229124"/>
              <a:gd name="connsiteX29" fmla="*/ 324026 w 701449"/>
              <a:gd name="connsiteY29" fmla="*/ 1218957 h 1229124"/>
              <a:gd name="connsiteX30" fmla="*/ 176774 w 701449"/>
              <a:gd name="connsiteY30" fmla="*/ 1186406 h 1229124"/>
              <a:gd name="connsiteX31" fmla="*/ 87288 w 701449"/>
              <a:gd name="connsiteY31" fmla="*/ 1130181 h 1229124"/>
              <a:gd name="connsiteX32" fmla="*/ 47012 w 701449"/>
              <a:gd name="connsiteY32" fmla="*/ 1070905 h 1229124"/>
              <a:gd name="connsiteX0" fmla="*/ 47012 w 716914"/>
              <a:gd name="connsiteY0" fmla="*/ 1070905 h 1229124"/>
              <a:gd name="connsiteX1" fmla="*/ 1470 w 716914"/>
              <a:gd name="connsiteY1" fmla="*/ 961505 h 1229124"/>
              <a:gd name="connsiteX2" fmla="*/ 17212 w 716914"/>
              <a:gd name="connsiteY2" fmla="*/ 823251 h 1229124"/>
              <a:gd name="connsiteX3" fmla="*/ 97175 w 716914"/>
              <a:gd name="connsiteY3" fmla="*/ 616392 h 1229124"/>
              <a:gd name="connsiteX4" fmla="*/ 176774 w 716914"/>
              <a:gd name="connsiteY4" fmla="*/ 393926 h 1229124"/>
              <a:gd name="connsiteX5" fmla="*/ 298269 w 716914"/>
              <a:gd name="connsiteY5" fmla="*/ 0 h 1229124"/>
              <a:gd name="connsiteX6" fmla="*/ 398007 w 716914"/>
              <a:gd name="connsiteY6" fmla="*/ 248333 h 1229124"/>
              <a:gd name="connsiteX7" fmla="*/ 470539 w 716914"/>
              <a:gd name="connsiteY7" fmla="*/ 430337 h 1229124"/>
              <a:gd name="connsiteX8" fmla="*/ 501579 w 716914"/>
              <a:gd name="connsiteY8" fmla="*/ 505786 h 1229124"/>
              <a:gd name="connsiteX9" fmla="*/ 535078 w 716914"/>
              <a:gd name="connsiteY9" fmla="*/ 572900 h 1229124"/>
              <a:gd name="connsiteX10" fmla="*/ 569641 w 716914"/>
              <a:gd name="connsiteY10" fmla="*/ 641909 h 1229124"/>
              <a:gd name="connsiteX11" fmla="*/ 593316 w 716914"/>
              <a:gd name="connsiteY11" fmla="*/ 683339 h 1229124"/>
              <a:gd name="connsiteX12" fmla="*/ 628828 w 716914"/>
              <a:gd name="connsiteY12" fmla="*/ 742523 h 1229124"/>
              <a:gd name="connsiteX13" fmla="*/ 661378 w 716914"/>
              <a:gd name="connsiteY13" fmla="*/ 783952 h 1229124"/>
              <a:gd name="connsiteX14" fmla="*/ 673617 w 716914"/>
              <a:gd name="connsiteY14" fmla="*/ 807740 h 1229124"/>
              <a:gd name="connsiteX15" fmla="*/ 679133 w 716914"/>
              <a:gd name="connsiteY15" fmla="*/ 828341 h 1229124"/>
              <a:gd name="connsiteX16" fmla="*/ 684438 w 716914"/>
              <a:gd name="connsiteY16" fmla="*/ 829383 h 1229124"/>
              <a:gd name="connsiteX17" fmla="*/ 701198 w 716914"/>
              <a:gd name="connsiteY17" fmla="*/ 866607 h 1229124"/>
              <a:gd name="connsiteX18" fmla="*/ 716903 w 716914"/>
              <a:gd name="connsiteY18" fmla="*/ 907837 h 1229124"/>
              <a:gd name="connsiteX19" fmla="*/ 693930 w 716914"/>
              <a:gd name="connsiteY19" fmla="*/ 928954 h 1229124"/>
              <a:gd name="connsiteX20" fmla="*/ 688010 w 716914"/>
              <a:gd name="connsiteY20" fmla="*/ 976301 h 1229124"/>
              <a:gd name="connsiteX21" fmla="*/ 693928 w 716914"/>
              <a:gd name="connsiteY21" fmla="*/ 1035486 h 1229124"/>
              <a:gd name="connsiteX22" fmla="*/ 655459 w 716914"/>
              <a:gd name="connsiteY22" fmla="*/ 1106507 h 1229124"/>
              <a:gd name="connsiteX23" fmla="*/ 617952 w 716914"/>
              <a:gd name="connsiteY23" fmla="*/ 1159729 h 1229124"/>
              <a:gd name="connsiteX24" fmla="*/ 575559 w 716914"/>
              <a:gd name="connsiteY24" fmla="*/ 1186407 h 1229124"/>
              <a:gd name="connsiteX25" fmla="*/ 560763 w 716914"/>
              <a:gd name="connsiteY25" fmla="*/ 1198244 h 1229124"/>
              <a:gd name="connsiteX26" fmla="*/ 513416 w 716914"/>
              <a:gd name="connsiteY26" fmla="*/ 1210079 h 1229124"/>
              <a:gd name="connsiteX27" fmla="*/ 469027 w 716914"/>
              <a:gd name="connsiteY27" fmla="*/ 1221917 h 1229124"/>
              <a:gd name="connsiteX28" fmla="*/ 424270 w 716914"/>
              <a:gd name="connsiteY28" fmla="*/ 1228917 h 1229124"/>
              <a:gd name="connsiteX29" fmla="*/ 324026 w 716914"/>
              <a:gd name="connsiteY29" fmla="*/ 1218957 h 1229124"/>
              <a:gd name="connsiteX30" fmla="*/ 176774 w 716914"/>
              <a:gd name="connsiteY30" fmla="*/ 1186406 h 1229124"/>
              <a:gd name="connsiteX31" fmla="*/ 87288 w 716914"/>
              <a:gd name="connsiteY31" fmla="*/ 1130181 h 1229124"/>
              <a:gd name="connsiteX32" fmla="*/ 47012 w 716914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688010 w 726400"/>
              <a:gd name="connsiteY20" fmla="*/ 976301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12866 w 726400"/>
              <a:gd name="connsiteY21" fmla="*/ 1051719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6400" h="1229124">
                <a:moveTo>
                  <a:pt x="47012" y="1070905"/>
                </a:moveTo>
                <a:cubicBezTo>
                  <a:pt x="24206" y="1030462"/>
                  <a:pt x="6437" y="1002781"/>
                  <a:pt x="1470" y="961505"/>
                </a:cubicBezTo>
                <a:cubicBezTo>
                  <a:pt x="-3497" y="920229"/>
                  <a:pt x="4714" y="879783"/>
                  <a:pt x="17212" y="823251"/>
                </a:cubicBezTo>
                <a:cubicBezTo>
                  <a:pt x="16636" y="778314"/>
                  <a:pt x="60599" y="715112"/>
                  <a:pt x="97175" y="616392"/>
                </a:cubicBezTo>
                <a:lnTo>
                  <a:pt x="176774" y="393926"/>
                </a:lnTo>
                <a:lnTo>
                  <a:pt x="298269" y="0"/>
                </a:lnTo>
                <a:cubicBezTo>
                  <a:pt x="336447" y="92641"/>
                  <a:pt x="359829" y="155692"/>
                  <a:pt x="398007" y="248333"/>
                </a:cubicBezTo>
                <a:lnTo>
                  <a:pt x="470539" y="430337"/>
                </a:lnTo>
                <a:cubicBezTo>
                  <a:pt x="513302" y="529430"/>
                  <a:pt x="487370" y="475614"/>
                  <a:pt x="501579" y="505786"/>
                </a:cubicBezTo>
                <a:cubicBezTo>
                  <a:pt x="515788" y="535958"/>
                  <a:pt x="519295" y="541828"/>
                  <a:pt x="535078" y="572900"/>
                </a:cubicBezTo>
                <a:cubicBezTo>
                  <a:pt x="550861" y="603972"/>
                  <a:pt x="561907" y="626462"/>
                  <a:pt x="569641" y="641909"/>
                </a:cubicBezTo>
                <a:cubicBezTo>
                  <a:pt x="577375" y="657356"/>
                  <a:pt x="586411" y="671995"/>
                  <a:pt x="593316" y="683339"/>
                </a:cubicBezTo>
                <a:cubicBezTo>
                  <a:pt x="601543" y="708650"/>
                  <a:pt x="623896" y="724275"/>
                  <a:pt x="628828" y="742523"/>
                </a:cubicBezTo>
                <a:cubicBezTo>
                  <a:pt x="637705" y="755839"/>
                  <a:pt x="650527" y="782473"/>
                  <a:pt x="661378" y="783952"/>
                </a:cubicBezTo>
                <a:cubicBezTo>
                  <a:pt x="667490" y="796174"/>
                  <a:pt x="670658" y="800342"/>
                  <a:pt x="673617" y="807740"/>
                </a:cubicBezTo>
                <a:cubicBezTo>
                  <a:pt x="676576" y="815138"/>
                  <a:pt x="675977" y="826087"/>
                  <a:pt x="679133" y="828341"/>
                </a:cubicBezTo>
                <a:cubicBezTo>
                  <a:pt x="682976" y="837716"/>
                  <a:pt x="680760" y="823005"/>
                  <a:pt x="684438" y="829383"/>
                </a:cubicBezTo>
                <a:cubicBezTo>
                  <a:pt x="688116" y="835761"/>
                  <a:pt x="699394" y="859393"/>
                  <a:pt x="701198" y="866607"/>
                </a:cubicBezTo>
                <a:cubicBezTo>
                  <a:pt x="702984" y="875347"/>
                  <a:pt x="716311" y="898348"/>
                  <a:pt x="716903" y="907837"/>
                </a:cubicBezTo>
                <a:cubicBezTo>
                  <a:pt x="717495" y="917326"/>
                  <a:pt x="726699" y="950909"/>
                  <a:pt x="726393" y="966828"/>
                </a:cubicBezTo>
                <a:cubicBezTo>
                  <a:pt x="726087" y="982747"/>
                  <a:pt x="719741" y="999394"/>
                  <a:pt x="717768" y="1008765"/>
                </a:cubicBezTo>
                <a:cubicBezTo>
                  <a:pt x="715795" y="1018136"/>
                  <a:pt x="717305" y="1034950"/>
                  <a:pt x="712866" y="1051719"/>
                </a:cubicBezTo>
                <a:cubicBezTo>
                  <a:pt x="708427" y="1068488"/>
                  <a:pt x="688778" y="1086039"/>
                  <a:pt x="677102" y="1109212"/>
                </a:cubicBezTo>
                <a:cubicBezTo>
                  <a:pt x="665426" y="1132385"/>
                  <a:pt x="643599" y="1145919"/>
                  <a:pt x="617952" y="1159729"/>
                </a:cubicBezTo>
                <a:cubicBezTo>
                  <a:pt x="592305" y="1173539"/>
                  <a:pt x="595448" y="1179001"/>
                  <a:pt x="575559" y="1186407"/>
                </a:cubicBezTo>
                <a:cubicBezTo>
                  <a:pt x="555670" y="1193813"/>
                  <a:pt x="554844" y="1197258"/>
                  <a:pt x="560763" y="1198244"/>
                </a:cubicBezTo>
                <a:cubicBezTo>
                  <a:pt x="566682" y="1199230"/>
                  <a:pt x="507991" y="1209093"/>
                  <a:pt x="513416" y="1210079"/>
                </a:cubicBezTo>
                <a:cubicBezTo>
                  <a:pt x="518841" y="1211065"/>
                  <a:pt x="487830" y="1216311"/>
                  <a:pt x="469027" y="1221917"/>
                </a:cubicBezTo>
                <a:cubicBezTo>
                  <a:pt x="450224" y="1227523"/>
                  <a:pt x="455835" y="1226944"/>
                  <a:pt x="424270" y="1228917"/>
                </a:cubicBezTo>
                <a:cubicBezTo>
                  <a:pt x="392705" y="1230890"/>
                  <a:pt x="354918" y="1218151"/>
                  <a:pt x="324026" y="1218957"/>
                </a:cubicBezTo>
                <a:cubicBezTo>
                  <a:pt x="293134" y="1219763"/>
                  <a:pt x="214751" y="1192324"/>
                  <a:pt x="176774" y="1186406"/>
                </a:cubicBezTo>
                <a:cubicBezTo>
                  <a:pt x="161741" y="1175556"/>
                  <a:pt x="102321" y="1141031"/>
                  <a:pt x="87288" y="1130181"/>
                </a:cubicBezTo>
                <a:lnTo>
                  <a:pt x="47012" y="107090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9-5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Капля 46"/>
          <p:cNvSpPr/>
          <p:nvPr/>
        </p:nvSpPr>
        <p:spPr>
          <a:xfrm rot="159835">
            <a:off x="6686659" y="1786205"/>
            <a:ext cx="599046" cy="986366"/>
          </a:xfrm>
          <a:custGeom>
            <a:avLst/>
            <a:gdLst>
              <a:gd name="connsiteX0" fmla="*/ 0 w 705175"/>
              <a:gd name="connsiteY0" fmla="*/ 450050 h 900100"/>
              <a:gd name="connsiteX1" fmla="*/ 352588 w 705175"/>
              <a:gd name="connsiteY1" fmla="*/ 0 h 900100"/>
              <a:gd name="connsiteX2" fmla="*/ 705175 w 705175"/>
              <a:gd name="connsiteY2" fmla="*/ 0 h 900100"/>
              <a:gd name="connsiteX3" fmla="*/ 705175 w 705175"/>
              <a:gd name="connsiteY3" fmla="*/ 450050 h 900100"/>
              <a:gd name="connsiteX4" fmla="*/ 352587 w 705175"/>
              <a:gd name="connsiteY4" fmla="*/ 900100 h 900100"/>
              <a:gd name="connsiteX5" fmla="*/ -1 w 705175"/>
              <a:gd name="connsiteY5" fmla="*/ 450050 h 900100"/>
              <a:gd name="connsiteX6" fmla="*/ 0 w 705175"/>
              <a:gd name="connsiteY6" fmla="*/ 450050 h 900100"/>
              <a:gd name="connsiteX0" fmla="*/ 1 w 705176"/>
              <a:gd name="connsiteY0" fmla="*/ 450050 h 900100"/>
              <a:gd name="connsiteX1" fmla="*/ 254115 w 705176"/>
              <a:gd name="connsiteY1" fmla="*/ 365760 h 900100"/>
              <a:gd name="connsiteX2" fmla="*/ 705176 w 705176"/>
              <a:gd name="connsiteY2" fmla="*/ 0 h 900100"/>
              <a:gd name="connsiteX3" fmla="*/ 705176 w 705176"/>
              <a:gd name="connsiteY3" fmla="*/ 450050 h 900100"/>
              <a:gd name="connsiteX4" fmla="*/ 352588 w 705176"/>
              <a:gd name="connsiteY4" fmla="*/ 900100 h 900100"/>
              <a:gd name="connsiteX5" fmla="*/ 0 w 705176"/>
              <a:gd name="connsiteY5" fmla="*/ 450050 h 900100"/>
              <a:gd name="connsiteX6" fmla="*/ 1 w 705176"/>
              <a:gd name="connsiteY6" fmla="*/ 450050 h 900100"/>
              <a:gd name="connsiteX0" fmla="*/ 1 w 944326"/>
              <a:gd name="connsiteY0" fmla="*/ 450050 h 900100"/>
              <a:gd name="connsiteX1" fmla="*/ 254115 w 944326"/>
              <a:gd name="connsiteY1" fmla="*/ 365760 h 900100"/>
              <a:gd name="connsiteX2" fmla="*/ 705176 w 944326"/>
              <a:gd name="connsiteY2" fmla="*/ 0 h 900100"/>
              <a:gd name="connsiteX3" fmla="*/ 944326 w 944326"/>
              <a:gd name="connsiteY3" fmla="*/ 590727 h 900100"/>
              <a:gd name="connsiteX4" fmla="*/ 352588 w 944326"/>
              <a:gd name="connsiteY4" fmla="*/ 900100 h 900100"/>
              <a:gd name="connsiteX5" fmla="*/ 0 w 944326"/>
              <a:gd name="connsiteY5" fmla="*/ 450050 h 900100"/>
              <a:gd name="connsiteX6" fmla="*/ 1 w 944326"/>
              <a:gd name="connsiteY6" fmla="*/ 450050 h 900100"/>
              <a:gd name="connsiteX0" fmla="*/ 281355 w 944326"/>
              <a:gd name="connsiteY0" fmla="*/ 970554 h 970554"/>
              <a:gd name="connsiteX1" fmla="*/ 254115 w 944326"/>
              <a:gd name="connsiteY1" fmla="*/ 365760 h 970554"/>
              <a:gd name="connsiteX2" fmla="*/ 705176 w 944326"/>
              <a:gd name="connsiteY2" fmla="*/ 0 h 970554"/>
              <a:gd name="connsiteX3" fmla="*/ 944326 w 944326"/>
              <a:gd name="connsiteY3" fmla="*/ 590727 h 970554"/>
              <a:gd name="connsiteX4" fmla="*/ 352588 w 944326"/>
              <a:gd name="connsiteY4" fmla="*/ 900100 h 970554"/>
              <a:gd name="connsiteX5" fmla="*/ 0 w 944326"/>
              <a:gd name="connsiteY5" fmla="*/ 450050 h 970554"/>
              <a:gd name="connsiteX6" fmla="*/ 281355 w 944326"/>
              <a:gd name="connsiteY6" fmla="*/ 970554 h 970554"/>
              <a:gd name="connsiteX0" fmla="*/ 107248 w 770219"/>
              <a:gd name="connsiteY0" fmla="*/ 970554 h 1010655"/>
              <a:gd name="connsiteX1" fmla="*/ 80008 w 770219"/>
              <a:gd name="connsiteY1" fmla="*/ 365760 h 1010655"/>
              <a:gd name="connsiteX2" fmla="*/ 531069 w 770219"/>
              <a:gd name="connsiteY2" fmla="*/ 0 h 1010655"/>
              <a:gd name="connsiteX3" fmla="*/ 770219 w 770219"/>
              <a:gd name="connsiteY3" fmla="*/ 590727 h 1010655"/>
              <a:gd name="connsiteX4" fmla="*/ 178481 w 770219"/>
              <a:gd name="connsiteY4" fmla="*/ 900100 h 1010655"/>
              <a:gd name="connsiteX5" fmla="*/ 50976 w 770219"/>
              <a:gd name="connsiteY5" fmla="*/ 900216 h 1010655"/>
              <a:gd name="connsiteX6" fmla="*/ 107248 w 770219"/>
              <a:gd name="connsiteY6" fmla="*/ 970554 h 1010655"/>
              <a:gd name="connsiteX0" fmla="*/ 107248 w 770219"/>
              <a:gd name="connsiteY0" fmla="*/ 970554 h 1139299"/>
              <a:gd name="connsiteX1" fmla="*/ 80008 w 770219"/>
              <a:gd name="connsiteY1" fmla="*/ 365760 h 1139299"/>
              <a:gd name="connsiteX2" fmla="*/ 531069 w 770219"/>
              <a:gd name="connsiteY2" fmla="*/ 0 h 1139299"/>
              <a:gd name="connsiteX3" fmla="*/ 770219 w 770219"/>
              <a:gd name="connsiteY3" fmla="*/ 590727 h 1139299"/>
              <a:gd name="connsiteX4" fmla="*/ 502038 w 770219"/>
              <a:gd name="connsiteY4" fmla="*/ 1139251 h 1139299"/>
              <a:gd name="connsiteX5" fmla="*/ 50976 w 770219"/>
              <a:gd name="connsiteY5" fmla="*/ 900216 h 1139299"/>
              <a:gd name="connsiteX6" fmla="*/ 107248 w 770219"/>
              <a:gd name="connsiteY6" fmla="*/ 970554 h 1139299"/>
              <a:gd name="connsiteX0" fmla="*/ 107248 w 770219"/>
              <a:gd name="connsiteY0" fmla="*/ 970554 h 1143718"/>
              <a:gd name="connsiteX1" fmla="*/ 80008 w 770219"/>
              <a:gd name="connsiteY1" fmla="*/ 365760 h 1143718"/>
              <a:gd name="connsiteX2" fmla="*/ 531069 w 770219"/>
              <a:gd name="connsiteY2" fmla="*/ 0 h 1143718"/>
              <a:gd name="connsiteX3" fmla="*/ 770219 w 770219"/>
              <a:gd name="connsiteY3" fmla="*/ 590727 h 1143718"/>
              <a:gd name="connsiteX4" fmla="*/ 502038 w 770219"/>
              <a:gd name="connsiteY4" fmla="*/ 1139251 h 1143718"/>
              <a:gd name="connsiteX5" fmla="*/ 8772 w 770219"/>
              <a:gd name="connsiteY5" fmla="*/ 942419 h 1143718"/>
              <a:gd name="connsiteX6" fmla="*/ 107248 w 770219"/>
              <a:gd name="connsiteY6" fmla="*/ 970554 h 1143718"/>
              <a:gd name="connsiteX0" fmla="*/ 3207 w 849058"/>
              <a:gd name="connsiteY0" fmla="*/ 914284 h 1143718"/>
              <a:gd name="connsiteX1" fmla="*/ 158847 w 849058"/>
              <a:gd name="connsiteY1" fmla="*/ 365760 h 1143718"/>
              <a:gd name="connsiteX2" fmla="*/ 609908 w 849058"/>
              <a:gd name="connsiteY2" fmla="*/ 0 h 1143718"/>
              <a:gd name="connsiteX3" fmla="*/ 849058 w 849058"/>
              <a:gd name="connsiteY3" fmla="*/ 590727 h 1143718"/>
              <a:gd name="connsiteX4" fmla="*/ 580877 w 849058"/>
              <a:gd name="connsiteY4" fmla="*/ 1139251 h 1143718"/>
              <a:gd name="connsiteX5" fmla="*/ 87611 w 849058"/>
              <a:gd name="connsiteY5" fmla="*/ 942419 h 1143718"/>
              <a:gd name="connsiteX6" fmla="*/ 3207 w 849058"/>
              <a:gd name="connsiteY6" fmla="*/ 914284 h 1143718"/>
              <a:gd name="connsiteX0" fmla="*/ 6630 w 838413"/>
              <a:gd name="connsiteY0" fmla="*/ 1083097 h 1143718"/>
              <a:gd name="connsiteX1" fmla="*/ 148202 w 838413"/>
              <a:gd name="connsiteY1" fmla="*/ 365760 h 1143718"/>
              <a:gd name="connsiteX2" fmla="*/ 599263 w 838413"/>
              <a:gd name="connsiteY2" fmla="*/ 0 h 1143718"/>
              <a:gd name="connsiteX3" fmla="*/ 838413 w 838413"/>
              <a:gd name="connsiteY3" fmla="*/ 590727 h 1143718"/>
              <a:gd name="connsiteX4" fmla="*/ 570232 w 838413"/>
              <a:gd name="connsiteY4" fmla="*/ 1139251 h 1143718"/>
              <a:gd name="connsiteX5" fmla="*/ 76966 w 838413"/>
              <a:gd name="connsiteY5" fmla="*/ 942419 h 1143718"/>
              <a:gd name="connsiteX6" fmla="*/ 6630 w 838413"/>
              <a:gd name="connsiteY6" fmla="*/ 1083097 h 1143718"/>
              <a:gd name="connsiteX0" fmla="*/ 6630 w 838413"/>
              <a:gd name="connsiteY0" fmla="*/ 1083097 h 1282042"/>
              <a:gd name="connsiteX1" fmla="*/ 148202 w 838413"/>
              <a:gd name="connsiteY1" fmla="*/ 365760 h 1282042"/>
              <a:gd name="connsiteX2" fmla="*/ 599263 w 838413"/>
              <a:gd name="connsiteY2" fmla="*/ 0 h 1282042"/>
              <a:gd name="connsiteX3" fmla="*/ 838413 w 838413"/>
              <a:gd name="connsiteY3" fmla="*/ 590727 h 1282042"/>
              <a:gd name="connsiteX4" fmla="*/ 570232 w 838413"/>
              <a:gd name="connsiteY4" fmla="*/ 1139251 h 1282042"/>
              <a:gd name="connsiteX5" fmla="*/ 175440 w 838413"/>
              <a:gd name="connsiteY5" fmla="*/ 1181570 h 1282042"/>
              <a:gd name="connsiteX6" fmla="*/ 6630 w 838413"/>
              <a:gd name="connsiteY6" fmla="*/ 1083097 h 1282042"/>
              <a:gd name="connsiteX0" fmla="*/ 0 w 831783"/>
              <a:gd name="connsiteY0" fmla="*/ 1083097 h 1282042"/>
              <a:gd name="connsiteX1" fmla="*/ 254114 w 831783"/>
              <a:gd name="connsiteY1" fmla="*/ 604911 h 1282042"/>
              <a:gd name="connsiteX2" fmla="*/ 592633 w 831783"/>
              <a:gd name="connsiteY2" fmla="*/ 0 h 1282042"/>
              <a:gd name="connsiteX3" fmla="*/ 831783 w 831783"/>
              <a:gd name="connsiteY3" fmla="*/ 590727 h 1282042"/>
              <a:gd name="connsiteX4" fmla="*/ 563602 w 831783"/>
              <a:gd name="connsiteY4" fmla="*/ 1139251 h 1282042"/>
              <a:gd name="connsiteX5" fmla="*/ 168810 w 831783"/>
              <a:gd name="connsiteY5" fmla="*/ 1181570 h 1282042"/>
              <a:gd name="connsiteX6" fmla="*/ 0 w 831783"/>
              <a:gd name="connsiteY6" fmla="*/ 1083097 h 1282042"/>
              <a:gd name="connsiteX0" fmla="*/ 0 w 735194"/>
              <a:gd name="connsiteY0" fmla="*/ 1083097 h 1282042"/>
              <a:gd name="connsiteX1" fmla="*/ 254114 w 735194"/>
              <a:gd name="connsiteY1" fmla="*/ 60491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735194"/>
              <a:gd name="connsiteY0" fmla="*/ 1083097 h 1282042"/>
              <a:gd name="connsiteX1" fmla="*/ 363842 w 735194"/>
              <a:gd name="connsiteY1" fmla="*/ 66587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858539"/>
              <a:gd name="connsiteY0" fmla="*/ 1083097 h 1284735"/>
              <a:gd name="connsiteX1" fmla="*/ 363842 w 858539"/>
              <a:gd name="connsiteY1" fmla="*/ 665871 h 1284735"/>
              <a:gd name="connsiteX2" fmla="*/ 592633 w 858539"/>
              <a:gd name="connsiteY2" fmla="*/ 0 h 1284735"/>
              <a:gd name="connsiteX3" fmla="*/ 734247 w 858539"/>
              <a:gd name="connsiteY3" fmla="*/ 444423 h 1284735"/>
              <a:gd name="connsiteX4" fmla="*/ 783058 w 858539"/>
              <a:gd name="connsiteY4" fmla="*/ 1151443 h 1284735"/>
              <a:gd name="connsiteX5" fmla="*/ 168810 w 858539"/>
              <a:gd name="connsiteY5" fmla="*/ 1181570 h 1284735"/>
              <a:gd name="connsiteX6" fmla="*/ 0 w 858539"/>
              <a:gd name="connsiteY6" fmla="*/ 1083097 h 1284735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734247 w 971507"/>
              <a:gd name="connsiteY3" fmla="*/ 44442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51650 w 971507"/>
              <a:gd name="connsiteY1" fmla="*/ 653679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94754"/>
              <a:gd name="connsiteX1" fmla="*/ 351650 w 971507"/>
              <a:gd name="connsiteY1" fmla="*/ 653679 h 1394754"/>
              <a:gd name="connsiteX2" fmla="*/ 592633 w 971507"/>
              <a:gd name="connsiteY2" fmla="*/ 0 h 1394754"/>
              <a:gd name="connsiteX3" fmla="*/ 831783 w 971507"/>
              <a:gd name="connsiteY3" fmla="*/ 505383 h 1394754"/>
              <a:gd name="connsiteX4" fmla="*/ 971010 w 971507"/>
              <a:gd name="connsiteY4" fmla="*/ 784071 h 1394754"/>
              <a:gd name="connsiteX5" fmla="*/ 783058 w 971507"/>
              <a:gd name="connsiteY5" fmla="*/ 1151443 h 1394754"/>
              <a:gd name="connsiteX6" fmla="*/ 583338 w 971507"/>
              <a:gd name="connsiteY6" fmla="*/ 1303490 h 1394754"/>
              <a:gd name="connsiteX7" fmla="*/ 0 w 971507"/>
              <a:gd name="connsiteY7" fmla="*/ 1083097 h 1394754"/>
              <a:gd name="connsiteX0" fmla="*/ 0 w 1042831"/>
              <a:gd name="connsiteY0" fmla="*/ 1083097 h 1406731"/>
              <a:gd name="connsiteX1" fmla="*/ 351650 w 1042831"/>
              <a:gd name="connsiteY1" fmla="*/ 653679 h 1406731"/>
              <a:gd name="connsiteX2" fmla="*/ 592633 w 1042831"/>
              <a:gd name="connsiteY2" fmla="*/ 0 h 1406731"/>
              <a:gd name="connsiteX3" fmla="*/ 831783 w 1042831"/>
              <a:gd name="connsiteY3" fmla="*/ 505383 h 1406731"/>
              <a:gd name="connsiteX4" fmla="*/ 971010 w 1042831"/>
              <a:gd name="connsiteY4" fmla="*/ 784071 h 1406731"/>
              <a:gd name="connsiteX5" fmla="*/ 1002514 w 1042831"/>
              <a:gd name="connsiteY5" fmla="*/ 1212403 h 1406731"/>
              <a:gd name="connsiteX6" fmla="*/ 583338 w 1042831"/>
              <a:gd name="connsiteY6" fmla="*/ 1303490 h 1406731"/>
              <a:gd name="connsiteX7" fmla="*/ 0 w 1042831"/>
              <a:gd name="connsiteY7" fmla="*/ 1083097 h 1406731"/>
              <a:gd name="connsiteX0" fmla="*/ 0 w 1042831"/>
              <a:gd name="connsiteY0" fmla="*/ 1083097 h 1344774"/>
              <a:gd name="connsiteX1" fmla="*/ 351650 w 1042831"/>
              <a:gd name="connsiteY1" fmla="*/ 653679 h 1344774"/>
              <a:gd name="connsiteX2" fmla="*/ 592633 w 1042831"/>
              <a:gd name="connsiteY2" fmla="*/ 0 h 1344774"/>
              <a:gd name="connsiteX3" fmla="*/ 831783 w 1042831"/>
              <a:gd name="connsiteY3" fmla="*/ 505383 h 1344774"/>
              <a:gd name="connsiteX4" fmla="*/ 971010 w 1042831"/>
              <a:gd name="connsiteY4" fmla="*/ 784071 h 1344774"/>
              <a:gd name="connsiteX5" fmla="*/ 1002514 w 1042831"/>
              <a:gd name="connsiteY5" fmla="*/ 1212403 h 1344774"/>
              <a:gd name="connsiteX6" fmla="*/ 583338 w 1042831"/>
              <a:gd name="connsiteY6" fmla="*/ 1303490 h 1344774"/>
              <a:gd name="connsiteX7" fmla="*/ 202914 w 1042831"/>
              <a:gd name="connsiteY7" fmla="*/ 1332710 h 1344774"/>
              <a:gd name="connsiteX8" fmla="*/ 0 w 1042831"/>
              <a:gd name="connsiteY8" fmla="*/ 1083097 h 1344774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592633 w 1042831"/>
              <a:gd name="connsiteY2" fmla="*/ 0 h 1413766"/>
              <a:gd name="connsiteX3" fmla="*/ 831783 w 1042831"/>
              <a:gd name="connsiteY3" fmla="*/ 505383 h 1413766"/>
              <a:gd name="connsiteX4" fmla="*/ 971010 w 1042831"/>
              <a:gd name="connsiteY4" fmla="*/ 784071 h 1413766"/>
              <a:gd name="connsiteX5" fmla="*/ 1002514 w 1042831"/>
              <a:gd name="connsiteY5" fmla="*/ 1212403 h 1413766"/>
              <a:gd name="connsiteX6" fmla="*/ 583338 w 1042831"/>
              <a:gd name="connsiteY6" fmla="*/ 1413218 h 1413766"/>
              <a:gd name="connsiteX7" fmla="*/ 202914 w 1042831"/>
              <a:gd name="connsiteY7" fmla="*/ 1332710 h 1413766"/>
              <a:gd name="connsiteX8" fmla="*/ 0 w 1042831"/>
              <a:gd name="connsiteY8" fmla="*/ 1083097 h 1413766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410178 w 1042831"/>
              <a:gd name="connsiteY2" fmla="*/ 491462 h 1413766"/>
              <a:gd name="connsiteX3" fmla="*/ 592633 w 1042831"/>
              <a:gd name="connsiteY3" fmla="*/ 0 h 1413766"/>
              <a:gd name="connsiteX4" fmla="*/ 831783 w 1042831"/>
              <a:gd name="connsiteY4" fmla="*/ 505383 h 1413766"/>
              <a:gd name="connsiteX5" fmla="*/ 971010 w 1042831"/>
              <a:gd name="connsiteY5" fmla="*/ 784071 h 1413766"/>
              <a:gd name="connsiteX6" fmla="*/ 1002514 w 1042831"/>
              <a:gd name="connsiteY6" fmla="*/ 1212403 h 1413766"/>
              <a:gd name="connsiteX7" fmla="*/ 583338 w 1042831"/>
              <a:gd name="connsiteY7" fmla="*/ 1413218 h 1413766"/>
              <a:gd name="connsiteX8" fmla="*/ 202914 w 1042831"/>
              <a:gd name="connsiteY8" fmla="*/ 1332710 h 1413766"/>
              <a:gd name="connsiteX9" fmla="*/ 0 w 1042831"/>
              <a:gd name="connsiteY9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51691 w 1042872"/>
              <a:gd name="connsiteY2" fmla="*/ 653679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02923 w 1042872"/>
              <a:gd name="connsiteY2" fmla="*/ 702447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3081"/>
              <a:gd name="connsiteY0" fmla="*/ 1083097 h 1413766"/>
              <a:gd name="connsiteX1" fmla="*/ 129803 w 1043081"/>
              <a:gd name="connsiteY1" fmla="*/ 820646 h 1413766"/>
              <a:gd name="connsiteX2" fmla="*/ 302923 w 1043081"/>
              <a:gd name="connsiteY2" fmla="*/ 702447 h 1413766"/>
              <a:gd name="connsiteX3" fmla="*/ 410219 w 1043081"/>
              <a:gd name="connsiteY3" fmla="*/ 491462 h 1413766"/>
              <a:gd name="connsiteX4" fmla="*/ 592674 w 1043081"/>
              <a:gd name="connsiteY4" fmla="*/ 0 h 1413766"/>
              <a:gd name="connsiteX5" fmla="*/ 831824 w 1043081"/>
              <a:gd name="connsiteY5" fmla="*/ 505383 h 1413766"/>
              <a:gd name="connsiteX6" fmla="*/ 1007627 w 1043081"/>
              <a:gd name="connsiteY6" fmla="*/ 796262 h 1413766"/>
              <a:gd name="connsiteX7" fmla="*/ 971051 w 1043081"/>
              <a:gd name="connsiteY7" fmla="*/ 784071 h 1413766"/>
              <a:gd name="connsiteX8" fmla="*/ 1002555 w 1043081"/>
              <a:gd name="connsiteY8" fmla="*/ 1212403 h 1413766"/>
              <a:gd name="connsiteX9" fmla="*/ 583379 w 1043081"/>
              <a:gd name="connsiteY9" fmla="*/ 1413218 h 1413766"/>
              <a:gd name="connsiteX10" fmla="*/ 202955 w 1043081"/>
              <a:gd name="connsiteY10" fmla="*/ 1332710 h 1413766"/>
              <a:gd name="connsiteX11" fmla="*/ 41 w 1043081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1007627 w 1142928"/>
              <a:gd name="connsiteY6" fmla="*/ 796262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400459 w 1142928"/>
              <a:gd name="connsiteY2" fmla="*/ 592719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14 w 1142901"/>
              <a:gd name="connsiteY0" fmla="*/ 1083097 h 1413766"/>
              <a:gd name="connsiteX1" fmla="*/ 288272 w 1142901"/>
              <a:gd name="connsiteY1" fmla="*/ 808454 h 1413766"/>
              <a:gd name="connsiteX2" fmla="*/ 400432 w 1142901"/>
              <a:gd name="connsiteY2" fmla="*/ 592719 h 1413766"/>
              <a:gd name="connsiteX3" fmla="*/ 471152 w 1142901"/>
              <a:gd name="connsiteY3" fmla="*/ 393926 h 1413766"/>
              <a:gd name="connsiteX4" fmla="*/ 592647 w 1142901"/>
              <a:gd name="connsiteY4" fmla="*/ 0 h 1413766"/>
              <a:gd name="connsiteX5" fmla="*/ 770837 w 1142901"/>
              <a:gd name="connsiteY5" fmla="*/ 468807 h 1413766"/>
              <a:gd name="connsiteX6" fmla="*/ 934448 w 1142901"/>
              <a:gd name="connsiteY6" fmla="*/ 686534 h 1413766"/>
              <a:gd name="connsiteX7" fmla="*/ 1141712 w 1142901"/>
              <a:gd name="connsiteY7" fmla="*/ 881607 h 1413766"/>
              <a:gd name="connsiteX8" fmla="*/ 1002528 w 1142901"/>
              <a:gd name="connsiteY8" fmla="*/ 1212403 h 1413766"/>
              <a:gd name="connsiteX9" fmla="*/ 583352 w 1142901"/>
              <a:gd name="connsiteY9" fmla="*/ 1413218 h 1413766"/>
              <a:gd name="connsiteX10" fmla="*/ 202928 w 1142901"/>
              <a:gd name="connsiteY10" fmla="*/ 1332710 h 1413766"/>
              <a:gd name="connsiteX11" fmla="*/ 14 w 1142901"/>
              <a:gd name="connsiteY11" fmla="*/ 1083097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138462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138462 w 939973"/>
              <a:gd name="connsiteY11" fmla="*/ 1070905 h 1413766"/>
              <a:gd name="connsiteX0" fmla="*/ 75424 w 876935"/>
              <a:gd name="connsiteY0" fmla="*/ 1070905 h 1413766"/>
              <a:gd name="connsiteX1" fmla="*/ 10114 w 876935"/>
              <a:gd name="connsiteY1" fmla="*/ 808454 h 1413766"/>
              <a:gd name="connsiteX2" fmla="*/ 134466 w 876935"/>
              <a:gd name="connsiteY2" fmla="*/ 592719 h 1413766"/>
              <a:gd name="connsiteX3" fmla="*/ 205186 w 876935"/>
              <a:gd name="connsiteY3" fmla="*/ 393926 h 1413766"/>
              <a:gd name="connsiteX4" fmla="*/ 326681 w 876935"/>
              <a:gd name="connsiteY4" fmla="*/ 0 h 1413766"/>
              <a:gd name="connsiteX5" fmla="*/ 504871 w 876935"/>
              <a:gd name="connsiteY5" fmla="*/ 468807 h 1413766"/>
              <a:gd name="connsiteX6" fmla="*/ 668482 w 876935"/>
              <a:gd name="connsiteY6" fmla="*/ 686534 h 1413766"/>
              <a:gd name="connsiteX7" fmla="*/ 875746 w 876935"/>
              <a:gd name="connsiteY7" fmla="*/ 881607 h 1413766"/>
              <a:gd name="connsiteX8" fmla="*/ 736562 w 876935"/>
              <a:gd name="connsiteY8" fmla="*/ 1212403 h 1413766"/>
              <a:gd name="connsiteX9" fmla="*/ 317386 w 876935"/>
              <a:gd name="connsiteY9" fmla="*/ 1413218 h 1413766"/>
              <a:gd name="connsiteX10" fmla="*/ 205186 w 876935"/>
              <a:gd name="connsiteY10" fmla="*/ 1186406 h 1413766"/>
              <a:gd name="connsiteX11" fmla="*/ 75424 w 876935"/>
              <a:gd name="connsiteY11" fmla="*/ 1070905 h 1413766"/>
              <a:gd name="connsiteX0" fmla="*/ 75424 w 876935"/>
              <a:gd name="connsiteY0" fmla="*/ 1070905 h 1238896"/>
              <a:gd name="connsiteX1" fmla="*/ 10114 w 876935"/>
              <a:gd name="connsiteY1" fmla="*/ 808454 h 1238896"/>
              <a:gd name="connsiteX2" fmla="*/ 134466 w 876935"/>
              <a:gd name="connsiteY2" fmla="*/ 592719 h 1238896"/>
              <a:gd name="connsiteX3" fmla="*/ 205186 w 876935"/>
              <a:gd name="connsiteY3" fmla="*/ 393926 h 1238896"/>
              <a:gd name="connsiteX4" fmla="*/ 326681 w 876935"/>
              <a:gd name="connsiteY4" fmla="*/ 0 h 1238896"/>
              <a:gd name="connsiteX5" fmla="*/ 504871 w 876935"/>
              <a:gd name="connsiteY5" fmla="*/ 468807 h 1238896"/>
              <a:gd name="connsiteX6" fmla="*/ 668482 w 876935"/>
              <a:gd name="connsiteY6" fmla="*/ 686534 h 1238896"/>
              <a:gd name="connsiteX7" fmla="*/ 875746 w 876935"/>
              <a:gd name="connsiteY7" fmla="*/ 881607 h 1238896"/>
              <a:gd name="connsiteX8" fmla="*/ 736562 w 876935"/>
              <a:gd name="connsiteY8" fmla="*/ 1212403 h 1238896"/>
              <a:gd name="connsiteX9" fmla="*/ 390538 w 876935"/>
              <a:gd name="connsiteY9" fmla="*/ 1181570 h 1238896"/>
              <a:gd name="connsiteX10" fmla="*/ 205186 w 876935"/>
              <a:gd name="connsiteY10" fmla="*/ 1186406 h 1238896"/>
              <a:gd name="connsiteX11" fmla="*/ 75424 w 876935"/>
              <a:gd name="connsiteY11" fmla="*/ 1070905 h 1238896"/>
              <a:gd name="connsiteX0" fmla="*/ 75424 w 876384"/>
              <a:gd name="connsiteY0" fmla="*/ 1070905 h 1200656"/>
              <a:gd name="connsiteX1" fmla="*/ 10114 w 876384"/>
              <a:gd name="connsiteY1" fmla="*/ 808454 h 1200656"/>
              <a:gd name="connsiteX2" fmla="*/ 134466 w 876384"/>
              <a:gd name="connsiteY2" fmla="*/ 592719 h 1200656"/>
              <a:gd name="connsiteX3" fmla="*/ 205186 w 876384"/>
              <a:gd name="connsiteY3" fmla="*/ 393926 h 1200656"/>
              <a:gd name="connsiteX4" fmla="*/ 326681 w 876384"/>
              <a:gd name="connsiteY4" fmla="*/ 0 h 1200656"/>
              <a:gd name="connsiteX5" fmla="*/ 504871 w 876384"/>
              <a:gd name="connsiteY5" fmla="*/ 468807 h 1200656"/>
              <a:gd name="connsiteX6" fmla="*/ 668482 w 876384"/>
              <a:gd name="connsiteY6" fmla="*/ 686534 h 1200656"/>
              <a:gd name="connsiteX7" fmla="*/ 875746 w 876384"/>
              <a:gd name="connsiteY7" fmla="*/ 881607 h 1200656"/>
              <a:gd name="connsiteX8" fmla="*/ 687794 w 876384"/>
              <a:gd name="connsiteY8" fmla="*/ 1029523 h 1200656"/>
              <a:gd name="connsiteX9" fmla="*/ 390538 w 876384"/>
              <a:gd name="connsiteY9" fmla="*/ 1181570 h 1200656"/>
              <a:gd name="connsiteX10" fmla="*/ 205186 w 876384"/>
              <a:gd name="connsiteY10" fmla="*/ 1186406 h 1200656"/>
              <a:gd name="connsiteX11" fmla="*/ 75424 w 876384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68482 w 730933"/>
              <a:gd name="connsiteY6" fmla="*/ 68653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36010 w 691519"/>
              <a:gd name="connsiteY0" fmla="*/ 1070905 h 1200656"/>
              <a:gd name="connsiteX1" fmla="*/ 12129 w 691519"/>
              <a:gd name="connsiteY1" fmla="*/ 817332 h 1200656"/>
              <a:gd name="connsiteX2" fmla="*/ 103929 w 691519"/>
              <a:gd name="connsiteY2" fmla="*/ 604555 h 1200656"/>
              <a:gd name="connsiteX3" fmla="*/ 165772 w 691519"/>
              <a:gd name="connsiteY3" fmla="*/ 393926 h 1200656"/>
              <a:gd name="connsiteX4" fmla="*/ 287267 w 691519"/>
              <a:gd name="connsiteY4" fmla="*/ 0 h 1200656"/>
              <a:gd name="connsiteX5" fmla="*/ 424028 w 691519"/>
              <a:gd name="connsiteY5" fmla="*/ 421459 h 1200656"/>
              <a:gd name="connsiteX6" fmla="*/ 580300 w 691519"/>
              <a:gd name="connsiteY6" fmla="*/ 747494 h 1200656"/>
              <a:gd name="connsiteX7" fmla="*/ 629068 w 691519"/>
              <a:gd name="connsiteY7" fmla="*/ 857223 h 1200656"/>
              <a:gd name="connsiteX8" fmla="*/ 648380 w 691519"/>
              <a:gd name="connsiteY8" fmla="*/ 1029523 h 1200656"/>
              <a:gd name="connsiteX9" fmla="*/ 351124 w 691519"/>
              <a:gd name="connsiteY9" fmla="*/ 1181570 h 1200656"/>
              <a:gd name="connsiteX10" fmla="*/ 165772 w 691519"/>
              <a:gd name="connsiteY10" fmla="*/ 1186406 h 1200656"/>
              <a:gd name="connsiteX11" fmla="*/ 36010 w 691519"/>
              <a:gd name="connsiteY11" fmla="*/ 1070905 h 1200656"/>
              <a:gd name="connsiteX0" fmla="*/ 23881 w 679390"/>
              <a:gd name="connsiteY0" fmla="*/ 1070905 h 1200656"/>
              <a:gd name="connsiteX1" fmla="*/ 0 w 679390"/>
              <a:gd name="connsiteY1" fmla="*/ 817332 h 1200656"/>
              <a:gd name="connsiteX2" fmla="*/ 91800 w 679390"/>
              <a:gd name="connsiteY2" fmla="*/ 604555 h 1200656"/>
              <a:gd name="connsiteX3" fmla="*/ 153643 w 679390"/>
              <a:gd name="connsiteY3" fmla="*/ 393926 h 1200656"/>
              <a:gd name="connsiteX4" fmla="*/ 275138 w 679390"/>
              <a:gd name="connsiteY4" fmla="*/ 0 h 1200656"/>
              <a:gd name="connsiteX5" fmla="*/ 411899 w 679390"/>
              <a:gd name="connsiteY5" fmla="*/ 421459 h 1200656"/>
              <a:gd name="connsiteX6" fmla="*/ 568171 w 679390"/>
              <a:gd name="connsiteY6" fmla="*/ 747494 h 1200656"/>
              <a:gd name="connsiteX7" fmla="*/ 616939 w 679390"/>
              <a:gd name="connsiteY7" fmla="*/ 857223 h 1200656"/>
              <a:gd name="connsiteX8" fmla="*/ 636251 w 679390"/>
              <a:gd name="connsiteY8" fmla="*/ 1029523 h 1200656"/>
              <a:gd name="connsiteX9" fmla="*/ 338995 w 679390"/>
              <a:gd name="connsiteY9" fmla="*/ 1181570 h 1200656"/>
              <a:gd name="connsiteX10" fmla="*/ 153643 w 679390"/>
              <a:gd name="connsiteY10" fmla="*/ 1186406 h 1200656"/>
              <a:gd name="connsiteX11" fmla="*/ 23881 w 679390"/>
              <a:gd name="connsiteY11" fmla="*/ 1070905 h 1200656"/>
              <a:gd name="connsiteX0" fmla="*/ 29800 w 685309"/>
              <a:gd name="connsiteY0" fmla="*/ 1070905 h 1200656"/>
              <a:gd name="connsiteX1" fmla="*/ 0 w 685309"/>
              <a:gd name="connsiteY1" fmla="*/ 823251 h 1200656"/>
              <a:gd name="connsiteX2" fmla="*/ 97719 w 685309"/>
              <a:gd name="connsiteY2" fmla="*/ 604555 h 1200656"/>
              <a:gd name="connsiteX3" fmla="*/ 159562 w 685309"/>
              <a:gd name="connsiteY3" fmla="*/ 393926 h 1200656"/>
              <a:gd name="connsiteX4" fmla="*/ 281057 w 685309"/>
              <a:gd name="connsiteY4" fmla="*/ 0 h 1200656"/>
              <a:gd name="connsiteX5" fmla="*/ 417818 w 685309"/>
              <a:gd name="connsiteY5" fmla="*/ 421459 h 1200656"/>
              <a:gd name="connsiteX6" fmla="*/ 574090 w 685309"/>
              <a:gd name="connsiteY6" fmla="*/ 747494 h 1200656"/>
              <a:gd name="connsiteX7" fmla="*/ 622858 w 685309"/>
              <a:gd name="connsiteY7" fmla="*/ 857223 h 1200656"/>
              <a:gd name="connsiteX8" fmla="*/ 642170 w 685309"/>
              <a:gd name="connsiteY8" fmla="*/ 1029523 h 1200656"/>
              <a:gd name="connsiteX9" fmla="*/ 344914 w 685309"/>
              <a:gd name="connsiteY9" fmla="*/ 1181570 h 1200656"/>
              <a:gd name="connsiteX10" fmla="*/ 159562 w 685309"/>
              <a:gd name="connsiteY10" fmla="*/ 1186406 h 1200656"/>
              <a:gd name="connsiteX11" fmla="*/ 29800 w 685309"/>
              <a:gd name="connsiteY11" fmla="*/ 1070905 h 1200656"/>
              <a:gd name="connsiteX0" fmla="*/ 29804 w 685313"/>
              <a:gd name="connsiteY0" fmla="*/ 1070905 h 1200656"/>
              <a:gd name="connsiteX1" fmla="*/ 4 w 685313"/>
              <a:gd name="connsiteY1" fmla="*/ 823251 h 1200656"/>
              <a:gd name="connsiteX2" fmla="*/ 97723 w 685313"/>
              <a:gd name="connsiteY2" fmla="*/ 604555 h 1200656"/>
              <a:gd name="connsiteX3" fmla="*/ 159566 w 685313"/>
              <a:gd name="connsiteY3" fmla="*/ 393926 h 1200656"/>
              <a:gd name="connsiteX4" fmla="*/ 281061 w 685313"/>
              <a:gd name="connsiteY4" fmla="*/ 0 h 1200656"/>
              <a:gd name="connsiteX5" fmla="*/ 417822 w 685313"/>
              <a:gd name="connsiteY5" fmla="*/ 421459 h 1200656"/>
              <a:gd name="connsiteX6" fmla="*/ 574094 w 685313"/>
              <a:gd name="connsiteY6" fmla="*/ 747494 h 1200656"/>
              <a:gd name="connsiteX7" fmla="*/ 622862 w 685313"/>
              <a:gd name="connsiteY7" fmla="*/ 857223 h 1200656"/>
              <a:gd name="connsiteX8" fmla="*/ 642174 w 685313"/>
              <a:gd name="connsiteY8" fmla="*/ 1029523 h 1200656"/>
              <a:gd name="connsiteX9" fmla="*/ 344918 w 685313"/>
              <a:gd name="connsiteY9" fmla="*/ 1181570 h 1200656"/>
              <a:gd name="connsiteX10" fmla="*/ 159566 w 685313"/>
              <a:gd name="connsiteY10" fmla="*/ 1186406 h 1200656"/>
              <a:gd name="connsiteX11" fmla="*/ 29804 w 685313"/>
              <a:gd name="connsiteY11" fmla="*/ 1070905 h 1200656"/>
              <a:gd name="connsiteX0" fmla="*/ 34167 w 689676"/>
              <a:gd name="connsiteY0" fmla="*/ 1070905 h 1200656"/>
              <a:gd name="connsiteX1" fmla="*/ 4367 w 689676"/>
              <a:gd name="connsiteY1" fmla="*/ 823251 h 1200656"/>
              <a:gd name="connsiteX2" fmla="*/ 102086 w 689676"/>
              <a:gd name="connsiteY2" fmla="*/ 604555 h 1200656"/>
              <a:gd name="connsiteX3" fmla="*/ 163929 w 689676"/>
              <a:gd name="connsiteY3" fmla="*/ 393926 h 1200656"/>
              <a:gd name="connsiteX4" fmla="*/ 285424 w 689676"/>
              <a:gd name="connsiteY4" fmla="*/ 0 h 1200656"/>
              <a:gd name="connsiteX5" fmla="*/ 422185 w 689676"/>
              <a:gd name="connsiteY5" fmla="*/ 421459 h 1200656"/>
              <a:gd name="connsiteX6" fmla="*/ 578457 w 689676"/>
              <a:gd name="connsiteY6" fmla="*/ 747494 h 1200656"/>
              <a:gd name="connsiteX7" fmla="*/ 627225 w 689676"/>
              <a:gd name="connsiteY7" fmla="*/ 857223 h 1200656"/>
              <a:gd name="connsiteX8" fmla="*/ 646537 w 689676"/>
              <a:gd name="connsiteY8" fmla="*/ 1029523 h 1200656"/>
              <a:gd name="connsiteX9" fmla="*/ 349281 w 689676"/>
              <a:gd name="connsiteY9" fmla="*/ 1181570 h 1200656"/>
              <a:gd name="connsiteX10" fmla="*/ 163929 w 689676"/>
              <a:gd name="connsiteY10" fmla="*/ 1186406 h 1200656"/>
              <a:gd name="connsiteX11" fmla="*/ 34167 w 689676"/>
              <a:gd name="connsiteY11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114931 w 702521"/>
              <a:gd name="connsiteY3" fmla="*/ 604555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47012 w 679442"/>
              <a:gd name="connsiteY13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87288 w 679442"/>
              <a:gd name="connsiteY13" fmla="*/ 1130181 h 1200656"/>
              <a:gd name="connsiteX14" fmla="*/ 47012 w 679442"/>
              <a:gd name="connsiteY14" fmla="*/ 1070905 h 1200656"/>
              <a:gd name="connsiteX0" fmla="*/ 47012 w 679442"/>
              <a:gd name="connsiteY0" fmla="*/ 1070905 h 1218974"/>
              <a:gd name="connsiteX1" fmla="*/ 1470 w 679442"/>
              <a:gd name="connsiteY1" fmla="*/ 961505 h 1218974"/>
              <a:gd name="connsiteX2" fmla="*/ 17212 w 679442"/>
              <a:gd name="connsiteY2" fmla="*/ 823251 h 1218974"/>
              <a:gd name="connsiteX3" fmla="*/ 97175 w 679442"/>
              <a:gd name="connsiteY3" fmla="*/ 616392 h 1218974"/>
              <a:gd name="connsiteX4" fmla="*/ 176774 w 679442"/>
              <a:gd name="connsiteY4" fmla="*/ 393926 h 1218974"/>
              <a:gd name="connsiteX5" fmla="*/ 298269 w 679442"/>
              <a:gd name="connsiteY5" fmla="*/ 0 h 1218974"/>
              <a:gd name="connsiteX6" fmla="*/ 435030 w 679442"/>
              <a:gd name="connsiteY6" fmla="*/ 421459 h 1218974"/>
              <a:gd name="connsiteX7" fmla="*/ 564669 w 679442"/>
              <a:gd name="connsiteY7" fmla="*/ 706065 h 1218974"/>
              <a:gd name="connsiteX8" fmla="*/ 640070 w 679442"/>
              <a:gd name="connsiteY8" fmla="*/ 857223 h 1218974"/>
              <a:gd name="connsiteX9" fmla="*/ 652500 w 679442"/>
              <a:gd name="connsiteY9" fmla="*/ 854973 h 1218974"/>
              <a:gd name="connsiteX10" fmla="*/ 659382 w 679442"/>
              <a:gd name="connsiteY10" fmla="*/ 1029523 h 1218974"/>
              <a:gd name="connsiteX11" fmla="*/ 362126 w 679442"/>
              <a:gd name="connsiteY11" fmla="*/ 1181570 h 1218974"/>
              <a:gd name="connsiteX12" fmla="*/ 324026 w 679442"/>
              <a:gd name="connsiteY12" fmla="*/ 1218957 h 1218974"/>
              <a:gd name="connsiteX13" fmla="*/ 176774 w 679442"/>
              <a:gd name="connsiteY13" fmla="*/ 1186406 h 1218974"/>
              <a:gd name="connsiteX14" fmla="*/ 87288 w 679442"/>
              <a:gd name="connsiteY14" fmla="*/ 1130181 h 1218974"/>
              <a:gd name="connsiteX15" fmla="*/ 47012 w 679442"/>
              <a:gd name="connsiteY15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362126 w 675045"/>
              <a:gd name="connsiteY12" fmla="*/ 1181570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9826 w 675045"/>
              <a:gd name="connsiteY6" fmla="*/ 403703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37705 w 675045"/>
              <a:gd name="connsiteY8" fmla="*/ 831299 h 1218974"/>
              <a:gd name="connsiteX9" fmla="*/ 640070 w 675045"/>
              <a:gd name="connsiteY9" fmla="*/ 857223 h 1218974"/>
              <a:gd name="connsiteX10" fmla="*/ 652500 w 675045"/>
              <a:gd name="connsiteY10" fmla="*/ 854973 h 1218974"/>
              <a:gd name="connsiteX11" fmla="*/ 659382 w 675045"/>
              <a:gd name="connsiteY11" fmla="*/ 1029523 h 1218974"/>
              <a:gd name="connsiteX12" fmla="*/ 540049 w 675045"/>
              <a:gd name="connsiteY12" fmla="*/ 1171610 h 1218974"/>
              <a:gd name="connsiteX13" fmla="*/ 430188 w 675045"/>
              <a:gd name="connsiteY13" fmla="*/ 1208203 h 1218974"/>
              <a:gd name="connsiteX14" fmla="*/ 324026 w 675045"/>
              <a:gd name="connsiteY14" fmla="*/ 1218957 h 1218974"/>
              <a:gd name="connsiteX15" fmla="*/ 176774 w 675045"/>
              <a:gd name="connsiteY15" fmla="*/ 1186406 h 1218974"/>
              <a:gd name="connsiteX16" fmla="*/ 87288 w 675045"/>
              <a:gd name="connsiteY16" fmla="*/ 1130181 h 1218974"/>
              <a:gd name="connsiteX17" fmla="*/ 47012 w 675045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37705 w 671402"/>
              <a:gd name="connsiteY8" fmla="*/ 831299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69059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70588 w 678275"/>
              <a:gd name="connsiteY7" fmla="*/ 717902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25868 w 678275"/>
              <a:gd name="connsiteY10" fmla="*/ 840177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40070 w 692678"/>
              <a:gd name="connsiteY11" fmla="*/ 869059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9235 w 692678"/>
              <a:gd name="connsiteY8" fmla="*/ 712931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37090 w 692678"/>
              <a:gd name="connsiteY7" fmla="*/ 570888 h 1218974"/>
              <a:gd name="connsiteX8" fmla="*/ 555792 w 692678"/>
              <a:gd name="connsiteY8" fmla="*/ 611371 h 1218974"/>
              <a:gd name="connsiteX9" fmla="*/ 599235 w 692678"/>
              <a:gd name="connsiteY9" fmla="*/ 712931 h 1218974"/>
              <a:gd name="connsiteX10" fmla="*/ 625868 w 692678"/>
              <a:gd name="connsiteY10" fmla="*/ 769156 h 1218974"/>
              <a:gd name="connsiteX11" fmla="*/ 658419 w 692678"/>
              <a:gd name="connsiteY11" fmla="*/ 846096 h 1218974"/>
              <a:gd name="connsiteX12" fmla="*/ 672622 w 692678"/>
              <a:gd name="connsiteY12" fmla="*/ 872018 h 1218974"/>
              <a:gd name="connsiteX13" fmla="*/ 690969 w 692678"/>
              <a:gd name="connsiteY13" fmla="*/ 967423 h 1218974"/>
              <a:gd name="connsiteX14" fmla="*/ 659382 w 692678"/>
              <a:gd name="connsiteY14" fmla="*/ 1029523 h 1218974"/>
              <a:gd name="connsiteX15" fmla="*/ 540049 w 692678"/>
              <a:gd name="connsiteY15" fmla="*/ 1171610 h 1218974"/>
              <a:gd name="connsiteX16" fmla="*/ 430188 w 692678"/>
              <a:gd name="connsiteY16" fmla="*/ 1208203 h 1218974"/>
              <a:gd name="connsiteX17" fmla="*/ 324026 w 692678"/>
              <a:gd name="connsiteY17" fmla="*/ 1218957 h 1218974"/>
              <a:gd name="connsiteX18" fmla="*/ 176774 w 692678"/>
              <a:gd name="connsiteY18" fmla="*/ 1186406 h 1218974"/>
              <a:gd name="connsiteX19" fmla="*/ 87288 w 692678"/>
              <a:gd name="connsiteY19" fmla="*/ 1130181 h 1218974"/>
              <a:gd name="connsiteX20" fmla="*/ 47012 w 692678"/>
              <a:gd name="connsiteY20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37090 w 692678"/>
              <a:gd name="connsiteY8" fmla="*/ 570888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8828 w 692678"/>
              <a:gd name="connsiteY11" fmla="*/ 783952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1690"/>
              <a:gd name="connsiteY0" fmla="*/ 1070905 h 1218974"/>
              <a:gd name="connsiteX1" fmla="*/ 1470 w 691690"/>
              <a:gd name="connsiteY1" fmla="*/ 961505 h 1218974"/>
              <a:gd name="connsiteX2" fmla="*/ 17212 w 691690"/>
              <a:gd name="connsiteY2" fmla="*/ 823251 h 1218974"/>
              <a:gd name="connsiteX3" fmla="*/ 97175 w 691690"/>
              <a:gd name="connsiteY3" fmla="*/ 616392 h 1218974"/>
              <a:gd name="connsiteX4" fmla="*/ 176774 w 691690"/>
              <a:gd name="connsiteY4" fmla="*/ 393926 h 1218974"/>
              <a:gd name="connsiteX5" fmla="*/ 298269 w 691690"/>
              <a:gd name="connsiteY5" fmla="*/ 0 h 1218974"/>
              <a:gd name="connsiteX6" fmla="*/ 409844 w 691690"/>
              <a:gd name="connsiteY6" fmla="*/ 292721 h 1218974"/>
              <a:gd name="connsiteX7" fmla="*/ 470539 w 691690"/>
              <a:gd name="connsiteY7" fmla="*/ 430337 h 1218974"/>
              <a:gd name="connsiteX8" fmla="*/ 525253 w 691690"/>
              <a:gd name="connsiteY8" fmla="*/ 550174 h 1218974"/>
              <a:gd name="connsiteX9" fmla="*/ 558751 w 691690"/>
              <a:gd name="connsiteY9" fmla="*/ 629126 h 1218974"/>
              <a:gd name="connsiteX10" fmla="*/ 599235 w 691690"/>
              <a:gd name="connsiteY10" fmla="*/ 712931 h 1218974"/>
              <a:gd name="connsiteX11" fmla="*/ 628828 w 691690"/>
              <a:gd name="connsiteY11" fmla="*/ 783952 h 1218974"/>
              <a:gd name="connsiteX12" fmla="*/ 658419 w 691690"/>
              <a:gd name="connsiteY12" fmla="*/ 846096 h 1218974"/>
              <a:gd name="connsiteX13" fmla="*/ 672622 w 691690"/>
              <a:gd name="connsiteY13" fmla="*/ 872018 h 1218974"/>
              <a:gd name="connsiteX14" fmla="*/ 676174 w 691690"/>
              <a:gd name="connsiteY14" fmla="*/ 923035 h 1218974"/>
              <a:gd name="connsiteX15" fmla="*/ 690969 w 691690"/>
              <a:gd name="connsiteY15" fmla="*/ 967423 h 1218974"/>
              <a:gd name="connsiteX16" fmla="*/ 659382 w 691690"/>
              <a:gd name="connsiteY16" fmla="*/ 1029523 h 1218974"/>
              <a:gd name="connsiteX17" fmla="*/ 540049 w 691690"/>
              <a:gd name="connsiteY17" fmla="*/ 1171610 h 1218974"/>
              <a:gd name="connsiteX18" fmla="*/ 430188 w 691690"/>
              <a:gd name="connsiteY18" fmla="*/ 1208203 h 1218974"/>
              <a:gd name="connsiteX19" fmla="*/ 324026 w 691690"/>
              <a:gd name="connsiteY19" fmla="*/ 1218957 h 1218974"/>
              <a:gd name="connsiteX20" fmla="*/ 176774 w 691690"/>
              <a:gd name="connsiteY20" fmla="*/ 1186406 h 1218974"/>
              <a:gd name="connsiteX21" fmla="*/ 87288 w 691690"/>
              <a:gd name="connsiteY21" fmla="*/ 1130181 h 1218974"/>
              <a:gd name="connsiteX22" fmla="*/ 47012 w 691690"/>
              <a:gd name="connsiteY22" fmla="*/ 1070905 h 1218974"/>
              <a:gd name="connsiteX0" fmla="*/ 47012 w 691123"/>
              <a:gd name="connsiteY0" fmla="*/ 1070905 h 1218974"/>
              <a:gd name="connsiteX1" fmla="*/ 1470 w 691123"/>
              <a:gd name="connsiteY1" fmla="*/ 961505 h 1218974"/>
              <a:gd name="connsiteX2" fmla="*/ 17212 w 691123"/>
              <a:gd name="connsiteY2" fmla="*/ 823251 h 1218974"/>
              <a:gd name="connsiteX3" fmla="*/ 97175 w 691123"/>
              <a:gd name="connsiteY3" fmla="*/ 616392 h 1218974"/>
              <a:gd name="connsiteX4" fmla="*/ 176774 w 691123"/>
              <a:gd name="connsiteY4" fmla="*/ 393926 h 1218974"/>
              <a:gd name="connsiteX5" fmla="*/ 298269 w 691123"/>
              <a:gd name="connsiteY5" fmla="*/ 0 h 1218974"/>
              <a:gd name="connsiteX6" fmla="*/ 409844 w 691123"/>
              <a:gd name="connsiteY6" fmla="*/ 292721 h 1218974"/>
              <a:gd name="connsiteX7" fmla="*/ 470539 w 691123"/>
              <a:gd name="connsiteY7" fmla="*/ 430337 h 1218974"/>
              <a:gd name="connsiteX8" fmla="*/ 525253 w 691123"/>
              <a:gd name="connsiteY8" fmla="*/ 550174 h 1218974"/>
              <a:gd name="connsiteX9" fmla="*/ 558751 w 691123"/>
              <a:gd name="connsiteY9" fmla="*/ 629126 h 1218974"/>
              <a:gd name="connsiteX10" fmla="*/ 599235 w 691123"/>
              <a:gd name="connsiteY10" fmla="*/ 712931 h 1218974"/>
              <a:gd name="connsiteX11" fmla="*/ 628828 w 691123"/>
              <a:gd name="connsiteY11" fmla="*/ 783952 h 1218974"/>
              <a:gd name="connsiteX12" fmla="*/ 658419 w 691123"/>
              <a:gd name="connsiteY12" fmla="*/ 846096 h 1218974"/>
              <a:gd name="connsiteX13" fmla="*/ 672622 w 691123"/>
              <a:gd name="connsiteY13" fmla="*/ 872018 h 1218974"/>
              <a:gd name="connsiteX14" fmla="*/ 676174 w 691123"/>
              <a:gd name="connsiteY14" fmla="*/ 923035 h 1218974"/>
              <a:gd name="connsiteX15" fmla="*/ 690969 w 691123"/>
              <a:gd name="connsiteY15" fmla="*/ 967423 h 1218974"/>
              <a:gd name="connsiteX16" fmla="*/ 670255 w 691123"/>
              <a:gd name="connsiteY16" fmla="*/ 991097 h 1218974"/>
              <a:gd name="connsiteX17" fmla="*/ 659382 w 691123"/>
              <a:gd name="connsiteY17" fmla="*/ 1029523 h 1218974"/>
              <a:gd name="connsiteX18" fmla="*/ 540049 w 691123"/>
              <a:gd name="connsiteY18" fmla="*/ 1171610 h 1218974"/>
              <a:gd name="connsiteX19" fmla="*/ 430188 w 691123"/>
              <a:gd name="connsiteY19" fmla="*/ 1208203 h 1218974"/>
              <a:gd name="connsiteX20" fmla="*/ 324026 w 691123"/>
              <a:gd name="connsiteY20" fmla="*/ 1218957 h 1218974"/>
              <a:gd name="connsiteX21" fmla="*/ 176774 w 691123"/>
              <a:gd name="connsiteY21" fmla="*/ 1186406 h 1218974"/>
              <a:gd name="connsiteX22" fmla="*/ 87288 w 691123"/>
              <a:gd name="connsiteY22" fmla="*/ 1130181 h 1218974"/>
              <a:gd name="connsiteX23" fmla="*/ 47012 w 691123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59382 w 676615"/>
              <a:gd name="connsiteY17" fmla="*/ 1029523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32749 w 676615"/>
              <a:gd name="connsiteY17" fmla="*/ 1094626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7483"/>
              <a:gd name="connsiteY0" fmla="*/ 1070905 h 1218974"/>
              <a:gd name="connsiteX1" fmla="*/ 1470 w 677483"/>
              <a:gd name="connsiteY1" fmla="*/ 961505 h 1218974"/>
              <a:gd name="connsiteX2" fmla="*/ 17212 w 677483"/>
              <a:gd name="connsiteY2" fmla="*/ 823251 h 1218974"/>
              <a:gd name="connsiteX3" fmla="*/ 97175 w 677483"/>
              <a:gd name="connsiteY3" fmla="*/ 616392 h 1218974"/>
              <a:gd name="connsiteX4" fmla="*/ 176774 w 677483"/>
              <a:gd name="connsiteY4" fmla="*/ 393926 h 1218974"/>
              <a:gd name="connsiteX5" fmla="*/ 298269 w 677483"/>
              <a:gd name="connsiteY5" fmla="*/ 0 h 1218974"/>
              <a:gd name="connsiteX6" fmla="*/ 409844 w 677483"/>
              <a:gd name="connsiteY6" fmla="*/ 292721 h 1218974"/>
              <a:gd name="connsiteX7" fmla="*/ 470539 w 677483"/>
              <a:gd name="connsiteY7" fmla="*/ 430337 h 1218974"/>
              <a:gd name="connsiteX8" fmla="*/ 525253 w 677483"/>
              <a:gd name="connsiteY8" fmla="*/ 550174 h 1218974"/>
              <a:gd name="connsiteX9" fmla="*/ 558751 w 677483"/>
              <a:gd name="connsiteY9" fmla="*/ 629126 h 1218974"/>
              <a:gd name="connsiteX10" fmla="*/ 599235 w 677483"/>
              <a:gd name="connsiteY10" fmla="*/ 712931 h 1218974"/>
              <a:gd name="connsiteX11" fmla="*/ 628828 w 677483"/>
              <a:gd name="connsiteY11" fmla="*/ 783952 h 1218974"/>
              <a:gd name="connsiteX12" fmla="*/ 658419 w 677483"/>
              <a:gd name="connsiteY12" fmla="*/ 846096 h 1218974"/>
              <a:gd name="connsiteX13" fmla="*/ 672622 w 677483"/>
              <a:gd name="connsiteY13" fmla="*/ 872018 h 1218974"/>
              <a:gd name="connsiteX14" fmla="*/ 676174 w 677483"/>
              <a:gd name="connsiteY14" fmla="*/ 923035 h 1218974"/>
              <a:gd name="connsiteX15" fmla="*/ 667295 w 677483"/>
              <a:gd name="connsiteY15" fmla="*/ 952627 h 1218974"/>
              <a:gd name="connsiteX16" fmla="*/ 676173 w 677483"/>
              <a:gd name="connsiteY16" fmla="*/ 1026608 h 1218974"/>
              <a:gd name="connsiteX17" fmla="*/ 632749 w 677483"/>
              <a:gd name="connsiteY17" fmla="*/ 1094626 h 1218974"/>
              <a:gd name="connsiteX18" fmla="*/ 540049 w 677483"/>
              <a:gd name="connsiteY18" fmla="*/ 1171610 h 1218974"/>
              <a:gd name="connsiteX19" fmla="*/ 430188 w 677483"/>
              <a:gd name="connsiteY19" fmla="*/ 1208203 h 1218974"/>
              <a:gd name="connsiteX20" fmla="*/ 324026 w 677483"/>
              <a:gd name="connsiteY20" fmla="*/ 1218957 h 1218974"/>
              <a:gd name="connsiteX21" fmla="*/ 176774 w 677483"/>
              <a:gd name="connsiteY21" fmla="*/ 1186406 h 1218974"/>
              <a:gd name="connsiteX22" fmla="*/ 87288 w 677483"/>
              <a:gd name="connsiteY22" fmla="*/ 1130181 h 1218974"/>
              <a:gd name="connsiteX23" fmla="*/ 47012 w 677483"/>
              <a:gd name="connsiteY23" fmla="*/ 1070905 h 1218974"/>
              <a:gd name="connsiteX0" fmla="*/ 47012 w 688300"/>
              <a:gd name="connsiteY0" fmla="*/ 1070905 h 1218974"/>
              <a:gd name="connsiteX1" fmla="*/ 1470 w 688300"/>
              <a:gd name="connsiteY1" fmla="*/ 961505 h 1218974"/>
              <a:gd name="connsiteX2" fmla="*/ 17212 w 688300"/>
              <a:gd name="connsiteY2" fmla="*/ 823251 h 1218974"/>
              <a:gd name="connsiteX3" fmla="*/ 97175 w 688300"/>
              <a:gd name="connsiteY3" fmla="*/ 616392 h 1218974"/>
              <a:gd name="connsiteX4" fmla="*/ 176774 w 688300"/>
              <a:gd name="connsiteY4" fmla="*/ 393926 h 1218974"/>
              <a:gd name="connsiteX5" fmla="*/ 298269 w 688300"/>
              <a:gd name="connsiteY5" fmla="*/ 0 h 1218974"/>
              <a:gd name="connsiteX6" fmla="*/ 409844 w 688300"/>
              <a:gd name="connsiteY6" fmla="*/ 292721 h 1218974"/>
              <a:gd name="connsiteX7" fmla="*/ 470539 w 688300"/>
              <a:gd name="connsiteY7" fmla="*/ 430337 h 1218974"/>
              <a:gd name="connsiteX8" fmla="*/ 525253 w 688300"/>
              <a:gd name="connsiteY8" fmla="*/ 550174 h 1218974"/>
              <a:gd name="connsiteX9" fmla="*/ 558751 w 688300"/>
              <a:gd name="connsiteY9" fmla="*/ 629126 h 1218974"/>
              <a:gd name="connsiteX10" fmla="*/ 599235 w 688300"/>
              <a:gd name="connsiteY10" fmla="*/ 712931 h 1218974"/>
              <a:gd name="connsiteX11" fmla="*/ 628828 w 688300"/>
              <a:gd name="connsiteY11" fmla="*/ 783952 h 1218974"/>
              <a:gd name="connsiteX12" fmla="*/ 658419 w 688300"/>
              <a:gd name="connsiteY12" fmla="*/ 846096 h 1218974"/>
              <a:gd name="connsiteX13" fmla="*/ 672622 w 688300"/>
              <a:gd name="connsiteY13" fmla="*/ 872018 h 1218974"/>
              <a:gd name="connsiteX14" fmla="*/ 676174 w 688300"/>
              <a:gd name="connsiteY14" fmla="*/ 923035 h 1218974"/>
              <a:gd name="connsiteX15" fmla="*/ 688010 w 688300"/>
              <a:gd name="connsiteY15" fmla="*/ 976301 h 1218974"/>
              <a:gd name="connsiteX16" fmla="*/ 676173 w 688300"/>
              <a:gd name="connsiteY16" fmla="*/ 1026608 h 1218974"/>
              <a:gd name="connsiteX17" fmla="*/ 632749 w 688300"/>
              <a:gd name="connsiteY17" fmla="*/ 1094626 h 1218974"/>
              <a:gd name="connsiteX18" fmla="*/ 540049 w 688300"/>
              <a:gd name="connsiteY18" fmla="*/ 1171610 h 1218974"/>
              <a:gd name="connsiteX19" fmla="*/ 430188 w 688300"/>
              <a:gd name="connsiteY19" fmla="*/ 1208203 h 1218974"/>
              <a:gd name="connsiteX20" fmla="*/ 324026 w 688300"/>
              <a:gd name="connsiteY20" fmla="*/ 1218957 h 1218974"/>
              <a:gd name="connsiteX21" fmla="*/ 176774 w 688300"/>
              <a:gd name="connsiteY21" fmla="*/ 1186406 h 1218974"/>
              <a:gd name="connsiteX22" fmla="*/ 87288 w 688300"/>
              <a:gd name="connsiteY22" fmla="*/ 1130181 h 1218974"/>
              <a:gd name="connsiteX23" fmla="*/ 47012 w 688300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58419 w 694472"/>
              <a:gd name="connsiteY12" fmla="*/ 846096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8540 w 694472"/>
              <a:gd name="connsiteY13" fmla="*/ 886814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4337 w 694472"/>
              <a:gd name="connsiteY12" fmla="*/ 786911 h 1218974"/>
              <a:gd name="connsiteX13" fmla="*/ 667296 w 694472"/>
              <a:gd name="connsiteY13" fmla="*/ 840177 h 1218974"/>
              <a:gd name="connsiteX14" fmla="*/ 690377 w 694472"/>
              <a:gd name="connsiteY14" fmla="*/ 872017 h 1218974"/>
              <a:gd name="connsiteX15" fmla="*/ 693930 w 694472"/>
              <a:gd name="connsiteY15" fmla="*/ 928954 h 1218974"/>
              <a:gd name="connsiteX16" fmla="*/ 688010 w 694472"/>
              <a:gd name="connsiteY16" fmla="*/ 976301 h 1218974"/>
              <a:gd name="connsiteX17" fmla="*/ 676173 w 694472"/>
              <a:gd name="connsiteY17" fmla="*/ 1026608 h 1218974"/>
              <a:gd name="connsiteX18" fmla="*/ 632749 w 694472"/>
              <a:gd name="connsiteY18" fmla="*/ 1094626 h 1218974"/>
              <a:gd name="connsiteX19" fmla="*/ 540049 w 694472"/>
              <a:gd name="connsiteY19" fmla="*/ 1171610 h 1218974"/>
              <a:gd name="connsiteX20" fmla="*/ 430188 w 694472"/>
              <a:gd name="connsiteY20" fmla="*/ 1208203 h 1218974"/>
              <a:gd name="connsiteX21" fmla="*/ 324026 w 694472"/>
              <a:gd name="connsiteY21" fmla="*/ 1218957 h 1218974"/>
              <a:gd name="connsiteX22" fmla="*/ 176774 w 694472"/>
              <a:gd name="connsiteY22" fmla="*/ 1186406 h 1218974"/>
              <a:gd name="connsiteX23" fmla="*/ 87288 w 694472"/>
              <a:gd name="connsiteY23" fmla="*/ 1130181 h 1218974"/>
              <a:gd name="connsiteX24" fmla="*/ 47012 w 694472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409844 w 707984"/>
              <a:gd name="connsiteY6" fmla="*/ 292721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37705 w 707984"/>
              <a:gd name="connsiteY12" fmla="*/ 760278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40664 w 707984"/>
              <a:gd name="connsiteY12" fmla="*/ 769155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32749 w 698934"/>
              <a:gd name="connsiteY19" fmla="*/ 1094626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61377 w 698934"/>
              <a:gd name="connsiteY18" fmla="*/ 1076915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37090 w 698934"/>
              <a:gd name="connsiteY22" fmla="*/ 1195283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6782 w 698934"/>
              <a:gd name="connsiteY21" fmla="*/ 1186407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0864 w 698934"/>
              <a:gd name="connsiteY21" fmla="*/ 1201204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480864 w 698934"/>
              <a:gd name="connsiteY21" fmla="*/ 1201204 h 1229124"/>
              <a:gd name="connsiteX22" fmla="*/ 537090 w 698934"/>
              <a:gd name="connsiteY22" fmla="*/ 1195283 h 1229124"/>
              <a:gd name="connsiteX23" fmla="*/ 522293 w 698934"/>
              <a:gd name="connsiteY23" fmla="*/ 1213040 h 1229124"/>
              <a:gd name="connsiteX24" fmla="*/ 424270 w 698934"/>
              <a:gd name="connsiteY24" fmla="*/ 1228917 h 1229124"/>
              <a:gd name="connsiteX25" fmla="*/ 324026 w 698934"/>
              <a:gd name="connsiteY25" fmla="*/ 1218957 h 1229124"/>
              <a:gd name="connsiteX26" fmla="*/ 176774 w 698934"/>
              <a:gd name="connsiteY26" fmla="*/ 1186406 h 1229124"/>
              <a:gd name="connsiteX27" fmla="*/ 87288 w 698934"/>
              <a:gd name="connsiteY27" fmla="*/ 1130181 h 1229124"/>
              <a:gd name="connsiteX28" fmla="*/ 47012 w 698934"/>
              <a:gd name="connsiteY28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480864 w 698934"/>
              <a:gd name="connsiteY22" fmla="*/ 120120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34746 w 698934"/>
              <a:gd name="connsiteY12" fmla="*/ 733645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17952 w 698934"/>
              <a:gd name="connsiteY20" fmla="*/ 1159729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5010"/>
              <a:gd name="connsiteY0" fmla="*/ 1070905 h 1229124"/>
              <a:gd name="connsiteX1" fmla="*/ 1470 w 695010"/>
              <a:gd name="connsiteY1" fmla="*/ 961505 h 1229124"/>
              <a:gd name="connsiteX2" fmla="*/ 17212 w 695010"/>
              <a:gd name="connsiteY2" fmla="*/ 823251 h 1229124"/>
              <a:gd name="connsiteX3" fmla="*/ 97175 w 695010"/>
              <a:gd name="connsiteY3" fmla="*/ 616392 h 1229124"/>
              <a:gd name="connsiteX4" fmla="*/ 176774 w 695010"/>
              <a:gd name="connsiteY4" fmla="*/ 393926 h 1229124"/>
              <a:gd name="connsiteX5" fmla="*/ 298269 w 695010"/>
              <a:gd name="connsiteY5" fmla="*/ 0 h 1229124"/>
              <a:gd name="connsiteX6" fmla="*/ 398007 w 695010"/>
              <a:gd name="connsiteY6" fmla="*/ 248333 h 1229124"/>
              <a:gd name="connsiteX7" fmla="*/ 470539 w 695010"/>
              <a:gd name="connsiteY7" fmla="*/ 430337 h 1229124"/>
              <a:gd name="connsiteX8" fmla="*/ 501579 w 695010"/>
              <a:gd name="connsiteY8" fmla="*/ 505786 h 1229124"/>
              <a:gd name="connsiteX9" fmla="*/ 535078 w 695010"/>
              <a:gd name="connsiteY9" fmla="*/ 572900 h 1229124"/>
              <a:gd name="connsiteX10" fmla="*/ 569641 w 695010"/>
              <a:gd name="connsiteY10" fmla="*/ 641909 h 1229124"/>
              <a:gd name="connsiteX11" fmla="*/ 593316 w 695010"/>
              <a:gd name="connsiteY11" fmla="*/ 683339 h 1229124"/>
              <a:gd name="connsiteX12" fmla="*/ 628828 w 695010"/>
              <a:gd name="connsiteY12" fmla="*/ 742523 h 1229124"/>
              <a:gd name="connsiteX13" fmla="*/ 661378 w 695010"/>
              <a:gd name="connsiteY13" fmla="*/ 783952 h 1229124"/>
              <a:gd name="connsiteX14" fmla="*/ 679133 w 695010"/>
              <a:gd name="connsiteY14" fmla="*/ 828341 h 1229124"/>
              <a:gd name="connsiteX15" fmla="*/ 690377 w 695010"/>
              <a:gd name="connsiteY15" fmla="*/ 872017 h 1229124"/>
              <a:gd name="connsiteX16" fmla="*/ 693930 w 695010"/>
              <a:gd name="connsiteY16" fmla="*/ 928954 h 1229124"/>
              <a:gd name="connsiteX17" fmla="*/ 688010 w 695010"/>
              <a:gd name="connsiteY17" fmla="*/ 976301 h 1229124"/>
              <a:gd name="connsiteX18" fmla="*/ 679132 w 695010"/>
              <a:gd name="connsiteY18" fmla="*/ 1032527 h 1229124"/>
              <a:gd name="connsiteX19" fmla="*/ 655459 w 695010"/>
              <a:gd name="connsiteY19" fmla="*/ 1106507 h 1229124"/>
              <a:gd name="connsiteX20" fmla="*/ 617952 w 695010"/>
              <a:gd name="connsiteY20" fmla="*/ 1159729 h 1229124"/>
              <a:gd name="connsiteX21" fmla="*/ 575559 w 695010"/>
              <a:gd name="connsiteY21" fmla="*/ 1186407 h 1229124"/>
              <a:gd name="connsiteX22" fmla="*/ 560763 w 695010"/>
              <a:gd name="connsiteY22" fmla="*/ 1198244 h 1229124"/>
              <a:gd name="connsiteX23" fmla="*/ 513416 w 695010"/>
              <a:gd name="connsiteY23" fmla="*/ 1210079 h 1229124"/>
              <a:gd name="connsiteX24" fmla="*/ 469027 w 695010"/>
              <a:gd name="connsiteY24" fmla="*/ 1221917 h 1229124"/>
              <a:gd name="connsiteX25" fmla="*/ 424270 w 695010"/>
              <a:gd name="connsiteY25" fmla="*/ 1228917 h 1229124"/>
              <a:gd name="connsiteX26" fmla="*/ 324026 w 695010"/>
              <a:gd name="connsiteY26" fmla="*/ 1218957 h 1229124"/>
              <a:gd name="connsiteX27" fmla="*/ 176774 w 695010"/>
              <a:gd name="connsiteY27" fmla="*/ 1186406 h 1229124"/>
              <a:gd name="connsiteX28" fmla="*/ 87288 w 695010"/>
              <a:gd name="connsiteY28" fmla="*/ 1130181 h 1229124"/>
              <a:gd name="connsiteX29" fmla="*/ 47012 w 695010"/>
              <a:gd name="connsiteY29" fmla="*/ 1070905 h 1229124"/>
              <a:gd name="connsiteX0" fmla="*/ 47012 w 694691"/>
              <a:gd name="connsiteY0" fmla="*/ 1070905 h 1229124"/>
              <a:gd name="connsiteX1" fmla="*/ 1470 w 694691"/>
              <a:gd name="connsiteY1" fmla="*/ 961505 h 1229124"/>
              <a:gd name="connsiteX2" fmla="*/ 17212 w 694691"/>
              <a:gd name="connsiteY2" fmla="*/ 823251 h 1229124"/>
              <a:gd name="connsiteX3" fmla="*/ 97175 w 694691"/>
              <a:gd name="connsiteY3" fmla="*/ 616392 h 1229124"/>
              <a:gd name="connsiteX4" fmla="*/ 176774 w 694691"/>
              <a:gd name="connsiteY4" fmla="*/ 393926 h 1229124"/>
              <a:gd name="connsiteX5" fmla="*/ 298269 w 694691"/>
              <a:gd name="connsiteY5" fmla="*/ 0 h 1229124"/>
              <a:gd name="connsiteX6" fmla="*/ 398007 w 694691"/>
              <a:gd name="connsiteY6" fmla="*/ 248333 h 1229124"/>
              <a:gd name="connsiteX7" fmla="*/ 470539 w 694691"/>
              <a:gd name="connsiteY7" fmla="*/ 430337 h 1229124"/>
              <a:gd name="connsiteX8" fmla="*/ 501579 w 694691"/>
              <a:gd name="connsiteY8" fmla="*/ 505786 h 1229124"/>
              <a:gd name="connsiteX9" fmla="*/ 535078 w 694691"/>
              <a:gd name="connsiteY9" fmla="*/ 572900 h 1229124"/>
              <a:gd name="connsiteX10" fmla="*/ 569641 w 694691"/>
              <a:gd name="connsiteY10" fmla="*/ 641909 h 1229124"/>
              <a:gd name="connsiteX11" fmla="*/ 593316 w 694691"/>
              <a:gd name="connsiteY11" fmla="*/ 683339 h 1229124"/>
              <a:gd name="connsiteX12" fmla="*/ 628828 w 694691"/>
              <a:gd name="connsiteY12" fmla="*/ 742523 h 1229124"/>
              <a:gd name="connsiteX13" fmla="*/ 661378 w 694691"/>
              <a:gd name="connsiteY13" fmla="*/ 783952 h 1229124"/>
              <a:gd name="connsiteX14" fmla="*/ 679133 w 694691"/>
              <a:gd name="connsiteY14" fmla="*/ 828341 h 1229124"/>
              <a:gd name="connsiteX15" fmla="*/ 690377 w 694691"/>
              <a:gd name="connsiteY15" fmla="*/ 872017 h 1229124"/>
              <a:gd name="connsiteX16" fmla="*/ 693930 w 694691"/>
              <a:gd name="connsiteY16" fmla="*/ 928954 h 1229124"/>
              <a:gd name="connsiteX17" fmla="*/ 688010 w 694691"/>
              <a:gd name="connsiteY17" fmla="*/ 976301 h 1229124"/>
              <a:gd name="connsiteX18" fmla="*/ 679132 w 694691"/>
              <a:gd name="connsiteY18" fmla="*/ 1032527 h 1229124"/>
              <a:gd name="connsiteX19" fmla="*/ 655459 w 694691"/>
              <a:gd name="connsiteY19" fmla="*/ 1106507 h 1229124"/>
              <a:gd name="connsiteX20" fmla="*/ 617952 w 694691"/>
              <a:gd name="connsiteY20" fmla="*/ 1159729 h 1229124"/>
              <a:gd name="connsiteX21" fmla="*/ 575559 w 694691"/>
              <a:gd name="connsiteY21" fmla="*/ 1186407 h 1229124"/>
              <a:gd name="connsiteX22" fmla="*/ 560763 w 694691"/>
              <a:gd name="connsiteY22" fmla="*/ 1198244 h 1229124"/>
              <a:gd name="connsiteX23" fmla="*/ 513416 w 694691"/>
              <a:gd name="connsiteY23" fmla="*/ 1210079 h 1229124"/>
              <a:gd name="connsiteX24" fmla="*/ 469027 w 694691"/>
              <a:gd name="connsiteY24" fmla="*/ 1221917 h 1229124"/>
              <a:gd name="connsiteX25" fmla="*/ 424270 w 694691"/>
              <a:gd name="connsiteY25" fmla="*/ 1228917 h 1229124"/>
              <a:gd name="connsiteX26" fmla="*/ 324026 w 694691"/>
              <a:gd name="connsiteY26" fmla="*/ 1218957 h 1229124"/>
              <a:gd name="connsiteX27" fmla="*/ 176774 w 694691"/>
              <a:gd name="connsiteY27" fmla="*/ 1186406 h 1229124"/>
              <a:gd name="connsiteX28" fmla="*/ 87288 w 694691"/>
              <a:gd name="connsiteY28" fmla="*/ 1130181 h 1229124"/>
              <a:gd name="connsiteX29" fmla="*/ 47012 w 694691"/>
              <a:gd name="connsiteY29" fmla="*/ 1070905 h 1229124"/>
              <a:gd name="connsiteX0" fmla="*/ 47012 w 694899"/>
              <a:gd name="connsiteY0" fmla="*/ 1070905 h 1229124"/>
              <a:gd name="connsiteX1" fmla="*/ 1470 w 694899"/>
              <a:gd name="connsiteY1" fmla="*/ 961505 h 1229124"/>
              <a:gd name="connsiteX2" fmla="*/ 17212 w 694899"/>
              <a:gd name="connsiteY2" fmla="*/ 823251 h 1229124"/>
              <a:gd name="connsiteX3" fmla="*/ 97175 w 694899"/>
              <a:gd name="connsiteY3" fmla="*/ 616392 h 1229124"/>
              <a:gd name="connsiteX4" fmla="*/ 176774 w 694899"/>
              <a:gd name="connsiteY4" fmla="*/ 393926 h 1229124"/>
              <a:gd name="connsiteX5" fmla="*/ 298269 w 694899"/>
              <a:gd name="connsiteY5" fmla="*/ 0 h 1229124"/>
              <a:gd name="connsiteX6" fmla="*/ 398007 w 694899"/>
              <a:gd name="connsiteY6" fmla="*/ 248333 h 1229124"/>
              <a:gd name="connsiteX7" fmla="*/ 470539 w 694899"/>
              <a:gd name="connsiteY7" fmla="*/ 430337 h 1229124"/>
              <a:gd name="connsiteX8" fmla="*/ 501579 w 694899"/>
              <a:gd name="connsiteY8" fmla="*/ 505786 h 1229124"/>
              <a:gd name="connsiteX9" fmla="*/ 535078 w 694899"/>
              <a:gd name="connsiteY9" fmla="*/ 572900 h 1229124"/>
              <a:gd name="connsiteX10" fmla="*/ 569641 w 694899"/>
              <a:gd name="connsiteY10" fmla="*/ 641909 h 1229124"/>
              <a:gd name="connsiteX11" fmla="*/ 593316 w 694899"/>
              <a:gd name="connsiteY11" fmla="*/ 683339 h 1229124"/>
              <a:gd name="connsiteX12" fmla="*/ 628828 w 694899"/>
              <a:gd name="connsiteY12" fmla="*/ 742523 h 1229124"/>
              <a:gd name="connsiteX13" fmla="*/ 661378 w 694899"/>
              <a:gd name="connsiteY13" fmla="*/ 783952 h 1229124"/>
              <a:gd name="connsiteX14" fmla="*/ 679133 w 694899"/>
              <a:gd name="connsiteY14" fmla="*/ 828341 h 1229124"/>
              <a:gd name="connsiteX15" fmla="*/ 690377 w 694899"/>
              <a:gd name="connsiteY15" fmla="*/ 872017 h 1229124"/>
              <a:gd name="connsiteX16" fmla="*/ 693930 w 694899"/>
              <a:gd name="connsiteY16" fmla="*/ 928954 h 1229124"/>
              <a:gd name="connsiteX17" fmla="*/ 688010 w 694899"/>
              <a:gd name="connsiteY17" fmla="*/ 976301 h 1229124"/>
              <a:gd name="connsiteX18" fmla="*/ 693928 w 694899"/>
              <a:gd name="connsiteY18" fmla="*/ 1035486 h 1229124"/>
              <a:gd name="connsiteX19" fmla="*/ 655459 w 694899"/>
              <a:gd name="connsiteY19" fmla="*/ 1106507 h 1229124"/>
              <a:gd name="connsiteX20" fmla="*/ 617952 w 694899"/>
              <a:gd name="connsiteY20" fmla="*/ 1159729 h 1229124"/>
              <a:gd name="connsiteX21" fmla="*/ 575559 w 694899"/>
              <a:gd name="connsiteY21" fmla="*/ 1186407 h 1229124"/>
              <a:gd name="connsiteX22" fmla="*/ 560763 w 694899"/>
              <a:gd name="connsiteY22" fmla="*/ 1198244 h 1229124"/>
              <a:gd name="connsiteX23" fmla="*/ 513416 w 694899"/>
              <a:gd name="connsiteY23" fmla="*/ 1210079 h 1229124"/>
              <a:gd name="connsiteX24" fmla="*/ 469027 w 694899"/>
              <a:gd name="connsiteY24" fmla="*/ 1221917 h 1229124"/>
              <a:gd name="connsiteX25" fmla="*/ 424270 w 694899"/>
              <a:gd name="connsiteY25" fmla="*/ 1228917 h 1229124"/>
              <a:gd name="connsiteX26" fmla="*/ 324026 w 694899"/>
              <a:gd name="connsiteY26" fmla="*/ 1218957 h 1229124"/>
              <a:gd name="connsiteX27" fmla="*/ 176774 w 694899"/>
              <a:gd name="connsiteY27" fmla="*/ 1186406 h 1229124"/>
              <a:gd name="connsiteX28" fmla="*/ 87288 w 694899"/>
              <a:gd name="connsiteY28" fmla="*/ 1130181 h 1229124"/>
              <a:gd name="connsiteX29" fmla="*/ 47012 w 694899"/>
              <a:gd name="connsiteY29" fmla="*/ 1070905 h 1229124"/>
              <a:gd name="connsiteX0" fmla="*/ 47012 w 695389"/>
              <a:gd name="connsiteY0" fmla="*/ 1070905 h 1229124"/>
              <a:gd name="connsiteX1" fmla="*/ 1470 w 695389"/>
              <a:gd name="connsiteY1" fmla="*/ 961505 h 1229124"/>
              <a:gd name="connsiteX2" fmla="*/ 17212 w 695389"/>
              <a:gd name="connsiteY2" fmla="*/ 823251 h 1229124"/>
              <a:gd name="connsiteX3" fmla="*/ 97175 w 695389"/>
              <a:gd name="connsiteY3" fmla="*/ 616392 h 1229124"/>
              <a:gd name="connsiteX4" fmla="*/ 176774 w 695389"/>
              <a:gd name="connsiteY4" fmla="*/ 393926 h 1229124"/>
              <a:gd name="connsiteX5" fmla="*/ 298269 w 695389"/>
              <a:gd name="connsiteY5" fmla="*/ 0 h 1229124"/>
              <a:gd name="connsiteX6" fmla="*/ 398007 w 695389"/>
              <a:gd name="connsiteY6" fmla="*/ 248333 h 1229124"/>
              <a:gd name="connsiteX7" fmla="*/ 470539 w 695389"/>
              <a:gd name="connsiteY7" fmla="*/ 430337 h 1229124"/>
              <a:gd name="connsiteX8" fmla="*/ 501579 w 695389"/>
              <a:gd name="connsiteY8" fmla="*/ 505786 h 1229124"/>
              <a:gd name="connsiteX9" fmla="*/ 535078 w 695389"/>
              <a:gd name="connsiteY9" fmla="*/ 572900 h 1229124"/>
              <a:gd name="connsiteX10" fmla="*/ 569641 w 695389"/>
              <a:gd name="connsiteY10" fmla="*/ 641909 h 1229124"/>
              <a:gd name="connsiteX11" fmla="*/ 593316 w 695389"/>
              <a:gd name="connsiteY11" fmla="*/ 683339 h 1229124"/>
              <a:gd name="connsiteX12" fmla="*/ 628828 w 695389"/>
              <a:gd name="connsiteY12" fmla="*/ 742523 h 1229124"/>
              <a:gd name="connsiteX13" fmla="*/ 661378 w 695389"/>
              <a:gd name="connsiteY13" fmla="*/ 783952 h 1229124"/>
              <a:gd name="connsiteX14" fmla="*/ 679133 w 695389"/>
              <a:gd name="connsiteY14" fmla="*/ 828341 h 1229124"/>
              <a:gd name="connsiteX15" fmla="*/ 690377 w 695389"/>
              <a:gd name="connsiteY15" fmla="*/ 872017 h 1229124"/>
              <a:gd name="connsiteX16" fmla="*/ 695260 w 695389"/>
              <a:gd name="connsiteY16" fmla="*/ 883489 h 1229124"/>
              <a:gd name="connsiteX17" fmla="*/ 693930 w 695389"/>
              <a:gd name="connsiteY17" fmla="*/ 928954 h 1229124"/>
              <a:gd name="connsiteX18" fmla="*/ 688010 w 695389"/>
              <a:gd name="connsiteY18" fmla="*/ 976301 h 1229124"/>
              <a:gd name="connsiteX19" fmla="*/ 693928 w 695389"/>
              <a:gd name="connsiteY19" fmla="*/ 1035486 h 1229124"/>
              <a:gd name="connsiteX20" fmla="*/ 655459 w 695389"/>
              <a:gd name="connsiteY20" fmla="*/ 1106507 h 1229124"/>
              <a:gd name="connsiteX21" fmla="*/ 617952 w 695389"/>
              <a:gd name="connsiteY21" fmla="*/ 1159729 h 1229124"/>
              <a:gd name="connsiteX22" fmla="*/ 575559 w 695389"/>
              <a:gd name="connsiteY22" fmla="*/ 1186407 h 1229124"/>
              <a:gd name="connsiteX23" fmla="*/ 560763 w 695389"/>
              <a:gd name="connsiteY23" fmla="*/ 1198244 h 1229124"/>
              <a:gd name="connsiteX24" fmla="*/ 513416 w 695389"/>
              <a:gd name="connsiteY24" fmla="*/ 1210079 h 1229124"/>
              <a:gd name="connsiteX25" fmla="*/ 469027 w 695389"/>
              <a:gd name="connsiteY25" fmla="*/ 1221917 h 1229124"/>
              <a:gd name="connsiteX26" fmla="*/ 424270 w 695389"/>
              <a:gd name="connsiteY26" fmla="*/ 1228917 h 1229124"/>
              <a:gd name="connsiteX27" fmla="*/ 324026 w 695389"/>
              <a:gd name="connsiteY27" fmla="*/ 1218957 h 1229124"/>
              <a:gd name="connsiteX28" fmla="*/ 176774 w 695389"/>
              <a:gd name="connsiteY28" fmla="*/ 1186406 h 1229124"/>
              <a:gd name="connsiteX29" fmla="*/ 87288 w 695389"/>
              <a:gd name="connsiteY29" fmla="*/ 1130181 h 1229124"/>
              <a:gd name="connsiteX30" fmla="*/ 47012 w 69538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701198 w 701449"/>
              <a:gd name="connsiteY15" fmla="*/ 866607 h 1229124"/>
              <a:gd name="connsiteX16" fmla="*/ 695260 w 701449"/>
              <a:gd name="connsiteY16" fmla="*/ 883489 h 1229124"/>
              <a:gd name="connsiteX17" fmla="*/ 693930 w 701449"/>
              <a:gd name="connsiteY17" fmla="*/ 928954 h 1229124"/>
              <a:gd name="connsiteX18" fmla="*/ 688010 w 701449"/>
              <a:gd name="connsiteY18" fmla="*/ 976301 h 1229124"/>
              <a:gd name="connsiteX19" fmla="*/ 693928 w 701449"/>
              <a:gd name="connsiteY19" fmla="*/ 1035486 h 1229124"/>
              <a:gd name="connsiteX20" fmla="*/ 655459 w 701449"/>
              <a:gd name="connsiteY20" fmla="*/ 1106507 h 1229124"/>
              <a:gd name="connsiteX21" fmla="*/ 617952 w 701449"/>
              <a:gd name="connsiteY21" fmla="*/ 1159729 h 1229124"/>
              <a:gd name="connsiteX22" fmla="*/ 575559 w 701449"/>
              <a:gd name="connsiteY22" fmla="*/ 1186407 h 1229124"/>
              <a:gd name="connsiteX23" fmla="*/ 560763 w 701449"/>
              <a:gd name="connsiteY23" fmla="*/ 1198244 h 1229124"/>
              <a:gd name="connsiteX24" fmla="*/ 513416 w 701449"/>
              <a:gd name="connsiteY24" fmla="*/ 1210079 h 1229124"/>
              <a:gd name="connsiteX25" fmla="*/ 469027 w 701449"/>
              <a:gd name="connsiteY25" fmla="*/ 1221917 h 1229124"/>
              <a:gd name="connsiteX26" fmla="*/ 424270 w 701449"/>
              <a:gd name="connsiteY26" fmla="*/ 1228917 h 1229124"/>
              <a:gd name="connsiteX27" fmla="*/ 324026 w 701449"/>
              <a:gd name="connsiteY27" fmla="*/ 1218957 h 1229124"/>
              <a:gd name="connsiteX28" fmla="*/ 176774 w 701449"/>
              <a:gd name="connsiteY28" fmla="*/ 1186406 h 1229124"/>
              <a:gd name="connsiteX29" fmla="*/ 87288 w 701449"/>
              <a:gd name="connsiteY29" fmla="*/ 1130181 h 1229124"/>
              <a:gd name="connsiteX30" fmla="*/ 47012 w 70144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684438 w 701449"/>
              <a:gd name="connsiteY15" fmla="*/ 829383 h 1229124"/>
              <a:gd name="connsiteX16" fmla="*/ 701198 w 701449"/>
              <a:gd name="connsiteY16" fmla="*/ 866607 h 1229124"/>
              <a:gd name="connsiteX17" fmla="*/ 695260 w 701449"/>
              <a:gd name="connsiteY17" fmla="*/ 883489 h 1229124"/>
              <a:gd name="connsiteX18" fmla="*/ 693930 w 701449"/>
              <a:gd name="connsiteY18" fmla="*/ 928954 h 1229124"/>
              <a:gd name="connsiteX19" fmla="*/ 688010 w 701449"/>
              <a:gd name="connsiteY19" fmla="*/ 976301 h 1229124"/>
              <a:gd name="connsiteX20" fmla="*/ 693928 w 701449"/>
              <a:gd name="connsiteY20" fmla="*/ 1035486 h 1229124"/>
              <a:gd name="connsiteX21" fmla="*/ 655459 w 701449"/>
              <a:gd name="connsiteY21" fmla="*/ 1106507 h 1229124"/>
              <a:gd name="connsiteX22" fmla="*/ 617952 w 701449"/>
              <a:gd name="connsiteY22" fmla="*/ 1159729 h 1229124"/>
              <a:gd name="connsiteX23" fmla="*/ 575559 w 701449"/>
              <a:gd name="connsiteY23" fmla="*/ 1186407 h 1229124"/>
              <a:gd name="connsiteX24" fmla="*/ 560763 w 701449"/>
              <a:gd name="connsiteY24" fmla="*/ 1198244 h 1229124"/>
              <a:gd name="connsiteX25" fmla="*/ 513416 w 701449"/>
              <a:gd name="connsiteY25" fmla="*/ 1210079 h 1229124"/>
              <a:gd name="connsiteX26" fmla="*/ 469027 w 701449"/>
              <a:gd name="connsiteY26" fmla="*/ 1221917 h 1229124"/>
              <a:gd name="connsiteX27" fmla="*/ 424270 w 701449"/>
              <a:gd name="connsiteY27" fmla="*/ 1228917 h 1229124"/>
              <a:gd name="connsiteX28" fmla="*/ 324026 w 701449"/>
              <a:gd name="connsiteY28" fmla="*/ 1218957 h 1229124"/>
              <a:gd name="connsiteX29" fmla="*/ 176774 w 701449"/>
              <a:gd name="connsiteY29" fmla="*/ 1186406 h 1229124"/>
              <a:gd name="connsiteX30" fmla="*/ 87288 w 701449"/>
              <a:gd name="connsiteY30" fmla="*/ 1130181 h 1229124"/>
              <a:gd name="connsiteX31" fmla="*/ 47012 w 701449"/>
              <a:gd name="connsiteY31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3617 w 701449"/>
              <a:gd name="connsiteY14" fmla="*/ 807740 h 1229124"/>
              <a:gd name="connsiteX15" fmla="*/ 679133 w 701449"/>
              <a:gd name="connsiteY15" fmla="*/ 828341 h 1229124"/>
              <a:gd name="connsiteX16" fmla="*/ 684438 w 701449"/>
              <a:gd name="connsiteY16" fmla="*/ 829383 h 1229124"/>
              <a:gd name="connsiteX17" fmla="*/ 701198 w 701449"/>
              <a:gd name="connsiteY17" fmla="*/ 866607 h 1229124"/>
              <a:gd name="connsiteX18" fmla="*/ 695260 w 701449"/>
              <a:gd name="connsiteY18" fmla="*/ 883489 h 1229124"/>
              <a:gd name="connsiteX19" fmla="*/ 693930 w 701449"/>
              <a:gd name="connsiteY19" fmla="*/ 928954 h 1229124"/>
              <a:gd name="connsiteX20" fmla="*/ 688010 w 701449"/>
              <a:gd name="connsiteY20" fmla="*/ 976301 h 1229124"/>
              <a:gd name="connsiteX21" fmla="*/ 693928 w 701449"/>
              <a:gd name="connsiteY21" fmla="*/ 1035486 h 1229124"/>
              <a:gd name="connsiteX22" fmla="*/ 655459 w 701449"/>
              <a:gd name="connsiteY22" fmla="*/ 1106507 h 1229124"/>
              <a:gd name="connsiteX23" fmla="*/ 617952 w 701449"/>
              <a:gd name="connsiteY23" fmla="*/ 1159729 h 1229124"/>
              <a:gd name="connsiteX24" fmla="*/ 575559 w 701449"/>
              <a:gd name="connsiteY24" fmla="*/ 1186407 h 1229124"/>
              <a:gd name="connsiteX25" fmla="*/ 560763 w 701449"/>
              <a:gd name="connsiteY25" fmla="*/ 1198244 h 1229124"/>
              <a:gd name="connsiteX26" fmla="*/ 513416 w 701449"/>
              <a:gd name="connsiteY26" fmla="*/ 1210079 h 1229124"/>
              <a:gd name="connsiteX27" fmla="*/ 469027 w 701449"/>
              <a:gd name="connsiteY27" fmla="*/ 1221917 h 1229124"/>
              <a:gd name="connsiteX28" fmla="*/ 424270 w 701449"/>
              <a:gd name="connsiteY28" fmla="*/ 1228917 h 1229124"/>
              <a:gd name="connsiteX29" fmla="*/ 324026 w 701449"/>
              <a:gd name="connsiteY29" fmla="*/ 1218957 h 1229124"/>
              <a:gd name="connsiteX30" fmla="*/ 176774 w 701449"/>
              <a:gd name="connsiteY30" fmla="*/ 1186406 h 1229124"/>
              <a:gd name="connsiteX31" fmla="*/ 87288 w 701449"/>
              <a:gd name="connsiteY31" fmla="*/ 1130181 h 1229124"/>
              <a:gd name="connsiteX32" fmla="*/ 47012 w 701449"/>
              <a:gd name="connsiteY32" fmla="*/ 1070905 h 1229124"/>
              <a:gd name="connsiteX0" fmla="*/ 47012 w 716914"/>
              <a:gd name="connsiteY0" fmla="*/ 1070905 h 1229124"/>
              <a:gd name="connsiteX1" fmla="*/ 1470 w 716914"/>
              <a:gd name="connsiteY1" fmla="*/ 961505 h 1229124"/>
              <a:gd name="connsiteX2" fmla="*/ 17212 w 716914"/>
              <a:gd name="connsiteY2" fmla="*/ 823251 h 1229124"/>
              <a:gd name="connsiteX3" fmla="*/ 97175 w 716914"/>
              <a:gd name="connsiteY3" fmla="*/ 616392 h 1229124"/>
              <a:gd name="connsiteX4" fmla="*/ 176774 w 716914"/>
              <a:gd name="connsiteY4" fmla="*/ 393926 h 1229124"/>
              <a:gd name="connsiteX5" fmla="*/ 298269 w 716914"/>
              <a:gd name="connsiteY5" fmla="*/ 0 h 1229124"/>
              <a:gd name="connsiteX6" fmla="*/ 398007 w 716914"/>
              <a:gd name="connsiteY6" fmla="*/ 248333 h 1229124"/>
              <a:gd name="connsiteX7" fmla="*/ 470539 w 716914"/>
              <a:gd name="connsiteY7" fmla="*/ 430337 h 1229124"/>
              <a:gd name="connsiteX8" fmla="*/ 501579 w 716914"/>
              <a:gd name="connsiteY8" fmla="*/ 505786 h 1229124"/>
              <a:gd name="connsiteX9" fmla="*/ 535078 w 716914"/>
              <a:gd name="connsiteY9" fmla="*/ 572900 h 1229124"/>
              <a:gd name="connsiteX10" fmla="*/ 569641 w 716914"/>
              <a:gd name="connsiteY10" fmla="*/ 641909 h 1229124"/>
              <a:gd name="connsiteX11" fmla="*/ 593316 w 716914"/>
              <a:gd name="connsiteY11" fmla="*/ 683339 h 1229124"/>
              <a:gd name="connsiteX12" fmla="*/ 628828 w 716914"/>
              <a:gd name="connsiteY12" fmla="*/ 742523 h 1229124"/>
              <a:gd name="connsiteX13" fmla="*/ 661378 w 716914"/>
              <a:gd name="connsiteY13" fmla="*/ 783952 h 1229124"/>
              <a:gd name="connsiteX14" fmla="*/ 673617 w 716914"/>
              <a:gd name="connsiteY14" fmla="*/ 807740 h 1229124"/>
              <a:gd name="connsiteX15" fmla="*/ 679133 w 716914"/>
              <a:gd name="connsiteY15" fmla="*/ 828341 h 1229124"/>
              <a:gd name="connsiteX16" fmla="*/ 684438 w 716914"/>
              <a:gd name="connsiteY16" fmla="*/ 829383 h 1229124"/>
              <a:gd name="connsiteX17" fmla="*/ 701198 w 716914"/>
              <a:gd name="connsiteY17" fmla="*/ 866607 h 1229124"/>
              <a:gd name="connsiteX18" fmla="*/ 716903 w 716914"/>
              <a:gd name="connsiteY18" fmla="*/ 907837 h 1229124"/>
              <a:gd name="connsiteX19" fmla="*/ 693930 w 716914"/>
              <a:gd name="connsiteY19" fmla="*/ 928954 h 1229124"/>
              <a:gd name="connsiteX20" fmla="*/ 688010 w 716914"/>
              <a:gd name="connsiteY20" fmla="*/ 976301 h 1229124"/>
              <a:gd name="connsiteX21" fmla="*/ 693928 w 716914"/>
              <a:gd name="connsiteY21" fmla="*/ 1035486 h 1229124"/>
              <a:gd name="connsiteX22" fmla="*/ 655459 w 716914"/>
              <a:gd name="connsiteY22" fmla="*/ 1106507 h 1229124"/>
              <a:gd name="connsiteX23" fmla="*/ 617952 w 716914"/>
              <a:gd name="connsiteY23" fmla="*/ 1159729 h 1229124"/>
              <a:gd name="connsiteX24" fmla="*/ 575559 w 716914"/>
              <a:gd name="connsiteY24" fmla="*/ 1186407 h 1229124"/>
              <a:gd name="connsiteX25" fmla="*/ 560763 w 716914"/>
              <a:gd name="connsiteY25" fmla="*/ 1198244 h 1229124"/>
              <a:gd name="connsiteX26" fmla="*/ 513416 w 716914"/>
              <a:gd name="connsiteY26" fmla="*/ 1210079 h 1229124"/>
              <a:gd name="connsiteX27" fmla="*/ 469027 w 716914"/>
              <a:gd name="connsiteY27" fmla="*/ 1221917 h 1229124"/>
              <a:gd name="connsiteX28" fmla="*/ 424270 w 716914"/>
              <a:gd name="connsiteY28" fmla="*/ 1228917 h 1229124"/>
              <a:gd name="connsiteX29" fmla="*/ 324026 w 716914"/>
              <a:gd name="connsiteY29" fmla="*/ 1218957 h 1229124"/>
              <a:gd name="connsiteX30" fmla="*/ 176774 w 716914"/>
              <a:gd name="connsiteY30" fmla="*/ 1186406 h 1229124"/>
              <a:gd name="connsiteX31" fmla="*/ 87288 w 716914"/>
              <a:gd name="connsiteY31" fmla="*/ 1130181 h 1229124"/>
              <a:gd name="connsiteX32" fmla="*/ 47012 w 716914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688010 w 726400"/>
              <a:gd name="connsiteY20" fmla="*/ 976301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12866 w 726400"/>
              <a:gd name="connsiteY21" fmla="*/ 1051719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6400" h="1229124">
                <a:moveTo>
                  <a:pt x="47012" y="1070905"/>
                </a:moveTo>
                <a:cubicBezTo>
                  <a:pt x="24206" y="1030462"/>
                  <a:pt x="6437" y="1002781"/>
                  <a:pt x="1470" y="961505"/>
                </a:cubicBezTo>
                <a:cubicBezTo>
                  <a:pt x="-3497" y="920229"/>
                  <a:pt x="4714" y="879783"/>
                  <a:pt x="17212" y="823251"/>
                </a:cubicBezTo>
                <a:cubicBezTo>
                  <a:pt x="16636" y="778314"/>
                  <a:pt x="60599" y="715112"/>
                  <a:pt x="97175" y="616392"/>
                </a:cubicBezTo>
                <a:lnTo>
                  <a:pt x="176774" y="393926"/>
                </a:lnTo>
                <a:lnTo>
                  <a:pt x="298269" y="0"/>
                </a:lnTo>
                <a:cubicBezTo>
                  <a:pt x="336447" y="92641"/>
                  <a:pt x="359829" y="155692"/>
                  <a:pt x="398007" y="248333"/>
                </a:cubicBezTo>
                <a:lnTo>
                  <a:pt x="470539" y="430337"/>
                </a:lnTo>
                <a:cubicBezTo>
                  <a:pt x="513302" y="529430"/>
                  <a:pt x="487370" y="475614"/>
                  <a:pt x="501579" y="505786"/>
                </a:cubicBezTo>
                <a:cubicBezTo>
                  <a:pt x="515788" y="535958"/>
                  <a:pt x="519295" y="541828"/>
                  <a:pt x="535078" y="572900"/>
                </a:cubicBezTo>
                <a:cubicBezTo>
                  <a:pt x="550861" y="603972"/>
                  <a:pt x="561907" y="626462"/>
                  <a:pt x="569641" y="641909"/>
                </a:cubicBezTo>
                <a:cubicBezTo>
                  <a:pt x="577375" y="657356"/>
                  <a:pt x="586411" y="671995"/>
                  <a:pt x="593316" y="683339"/>
                </a:cubicBezTo>
                <a:cubicBezTo>
                  <a:pt x="601543" y="708650"/>
                  <a:pt x="623896" y="724275"/>
                  <a:pt x="628828" y="742523"/>
                </a:cubicBezTo>
                <a:cubicBezTo>
                  <a:pt x="637705" y="755839"/>
                  <a:pt x="650527" y="782473"/>
                  <a:pt x="661378" y="783952"/>
                </a:cubicBezTo>
                <a:cubicBezTo>
                  <a:pt x="667490" y="796174"/>
                  <a:pt x="670658" y="800342"/>
                  <a:pt x="673617" y="807740"/>
                </a:cubicBezTo>
                <a:cubicBezTo>
                  <a:pt x="676576" y="815138"/>
                  <a:pt x="675977" y="826087"/>
                  <a:pt x="679133" y="828341"/>
                </a:cubicBezTo>
                <a:cubicBezTo>
                  <a:pt x="682976" y="837716"/>
                  <a:pt x="680760" y="823005"/>
                  <a:pt x="684438" y="829383"/>
                </a:cubicBezTo>
                <a:cubicBezTo>
                  <a:pt x="688116" y="835761"/>
                  <a:pt x="699394" y="859393"/>
                  <a:pt x="701198" y="866607"/>
                </a:cubicBezTo>
                <a:cubicBezTo>
                  <a:pt x="702984" y="875347"/>
                  <a:pt x="716311" y="898348"/>
                  <a:pt x="716903" y="907837"/>
                </a:cubicBezTo>
                <a:cubicBezTo>
                  <a:pt x="717495" y="917326"/>
                  <a:pt x="726699" y="950909"/>
                  <a:pt x="726393" y="966828"/>
                </a:cubicBezTo>
                <a:cubicBezTo>
                  <a:pt x="726087" y="982747"/>
                  <a:pt x="719741" y="999394"/>
                  <a:pt x="717768" y="1008765"/>
                </a:cubicBezTo>
                <a:cubicBezTo>
                  <a:pt x="715795" y="1018136"/>
                  <a:pt x="717305" y="1034950"/>
                  <a:pt x="712866" y="1051719"/>
                </a:cubicBezTo>
                <a:cubicBezTo>
                  <a:pt x="708427" y="1068488"/>
                  <a:pt x="688778" y="1086039"/>
                  <a:pt x="677102" y="1109212"/>
                </a:cubicBezTo>
                <a:cubicBezTo>
                  <a:pt x="665426" y="1132385"/>
                  <a:pt x="643599" y="1145919"/>
                  <a:pt x="617952" y="1159729"/>
                </a:cubicBezTo>
                <a:cubicBezTo>
                  <a:pt x="592305" y="1173539"/>
                  <a:pt x="595448" y="1179001"/>
                  <a:pt x="575559" y="1186407"/>
                </a:cubicBezTo>
                <a:cubicBezTo>
                  <a:pt x="555670" y="1193813"/>
                  <a:pt x="554844" y="1197258"/>
                  <a:pt x="560763" y="1198244"/>
                </a:cubicBezTo>
                <a:cubicBezTo>
                  <a:pt x="566682" y="1199230"/>
                  <a:pt x="507991" y="1209093"/>
                  <a:pt x="513416" y="1210079"/>
                </a:cubicBezTo>
                <a:cubicBezTo>
                  <a:pt x="518841" y="1211065"/>
                  <a:pt x="487830" y="1216311"/>
                  <a:pt x="469027" y="1221917"/>
                </a:cubicBezTo>
                <a:cubicBezTo>
                  <a:pt x="450224" y="1227523"/>
                  <a:pt x="455835" y="1226944"/>
                  <a:pt x="424270" y="1228917"/>
                </a:cubicBezTo>
                <a:cubicBezTo>
                  <a:pt x="392705" y="1230890"/>
                  <a:pt x="354918" y="1218151"/>
                  <a:pt x="324026" y="1218957"/>
                </a:cubicBezTo>
                <a:cubicBezTo>
                  <a:pt x="293134" y="1219763"/>
                  <a:pt x="214751" y="1192324"/>
                  <a:pt x="176774" y="1186406"/>
                </a:cubicBezTo>
                <a:cubicBezTo>
                  <a:pt x="161741" y="1175556"/>
                  <a:pt x="102321" y="1141031"/>
                  <a:pt x="87288" y="1130181"/>
                </a:cubicBezTo>
                <a:lnTo>
                  <a:pt x="47012" y="107090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4+1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Капля 46"/>
          <p:cNvSpPr/>
          <p:nvPr/>
        </p:nvSpPr>
        <p:spPr>
          <a:xfrm rot="159835">
            <a:off x="7524352" y="2290261"/>
            <a:ext cx="599046" cy="986366"/>
          </a:xfrm>
          <a:custGeom>
            <a:avLst/>
            <a:gdLst>
              <a:gd name="connsiteX0" fmla="*/ 0 w 705175"/>
              <a:gd name="connsiteY0" fmla="*/ 450050 h 900100"/>
              <a:gd name="connsiteX1" fmla="*/ 352588 w 705175"/>
              <a:gd name="connsiteY1" fmla="*/ 0 h 900100"/>
              <a:gd name="connsiteX2" fmla="*/ 705175 w 705175"/>
              <a:gd name="connsiteY2" fmla="*/ 0 h 900100"/>
              <a:gd name="connsiteX3" fmla="*/ 705175 w 705175"/>
              <a:gd name="connsiteY3" fmla="*/ 450050 h 900100"/>
              <a:gd name="connsiteX4" fmla="*/ 352587 w 705175"/>
              <a:gd name="connsiteY4" fmla="*/ 900100 h 900100"/>
              <a:gd name="connsiteX5" fmla="*/ -1 w 705175"/>
              <a:gd name="connsiteY5" fmla="*/ 450050 h 900100"/>
              <a:gd name="connsiteX6" fmla="*/ 0 w 705175"/>
              <a:gd name="connsiteY6" fmla="*/ 450050 h 900100"/>
              <a:gd name="connsiteX0" fmla="*/ 1 w 705176"/>
              <a:gd name="connsiteY0" fmla="*/ 450050 h 900100"/>
              <a:gd name="connsiteX1" fmla="*/ 254115 w 705176"/>
              <a:gd name="connsiteY1" fmla="*/ 365760 h 900100"/>
              <a:gd name="connsiteX2" fmla="*/ 705176 w 705176"/>
              <a:gd name="connsiteY2" fmla="*/ 0 h 900100"/>
              <a:gd name="connsiteX3" fmla="*/ 705176 w 705176"/>
              <a:gd name="connsiteY3" fmla="*/ 450050 h 900100"/>
              <a:gd name="connsiteX4" fmla="*/ 352588 w 705176"/>
              <a:gd name="connsiteY4" fmla="*/ 900100 h 900100"/>
              <a:gd name="connsiteX5" fmla="*/ 0 w 705176"/>
              <a:gd name="connsiteY5" fmla="*/ 450050 h 900100"/>
              <a:gd name="connsiteX6" fmla="*/ 1 w 705176"/>
              <a:gd name="connsiteY6" fmla="*/ 450050 h 900100"/>
              <a:gd name="connsiteX0" fmla="*/ 1 w 944326"/>
              <a:gd name="connsiteY0" fmla="*/ 450050 h 900100"/>
              <a:gd name="connsiteX1" fmla="*/ 254115 w 944326"/>
              <a:gd name="connsiteY1" fmla="*/ 365760 h 900100"/>
              <a:gd name="connsiteX2" fmla="*/ 705176 w 944326"/>
              <a:gd name="connsiteY2" fmla="*/ 0 h 900100"/>
              <a:gd name="connsiteX3" fmla="*/ 944326 w 944326"/>
              <a:gd name="connsiteY3" fmla="*/ 590727 h 900100"/>
              <a:gd name="connsiteX4" fmla="*/ 352588 w 944326"/>
              <a:gd name="connsiteY4" fmla="*/ 900100 h 900100"/>
              <a:gd name="connsiteX5" fmla="*/ 0 w 944326"/>
              <a:gd name="connsiteY5" fmla="*/ 450050 h 900100"/>
              <a:gd name="connsiteX6" fmla="*/ 1 w 944326"/>
              <a:gd name="connsiteY6" fmla="*/ 450050 h 900100"/>
              <a:gd name="connsiteX0" fmla="*/ 281355 w 944326"/>
              <a:gd name="connsiteY0" fmla="*/ 970554 h 970554"/>
              <a:gd name="connsiteX1" fmla="*/ 254115 w 944326"/>
              <a:gd name="connsiteY1" fmla="*/ 365760 h 970554"/>
              <a:gd name="connsiteX2" fmla="*/ 705176 w 944326"/>
              <a:gd name="connsiteY2" fmla="*/ 0 h 970554"/>
              <a:gd name="connsiteX3" fmla="*/ 944326 w 944326"/>
              <a:gd name="connsiteY3" fmla="*/ 590727 h 970554"/>
              <a:gd name="connsiteX4" fmla="*/ 352588 w 944326"/>
              <a:gd name="connsiteY4" fmla="*/ 900100 h 970554"/>
              <a:gd name="connsiteX5" fmla="*/ 0 w 944326"/>
              <a:gd name="connsiteY5" fmla="*/ 450050 h 970554"/>
              <a:gd name="connsiteX6" fmla="*/ 281355 w 944326"/>
              <a:gd name="connsiteY6" fmla="*/ 970554 h 970554"/>
              <a:gd name="connsiteX0" fmla="*/ 107248 w 770219"/>
              <a:gd name="connsiteY0" fmla="*/ 970554 h 1010655"/>
              <a:gd name="connsiteX1" fmla="*/ 80008 w 770219"/>
              <a:gd name="connsiteY1" fmla="*/ 365760 h 1010655"/>
              <a:gd name="connsiteX2" fmla="*/ 531069 w 770219"/>
              <a:gd name="connsiteY2" fmla="*/ 0 h 1010655"/>
              <a:gd name="connsiteX3" fmla="*/ 770219 w 770219"/>
              <a:gd name="connsiteY3" fmla="*/ 590727 h 1010655"/>
              <a:gd name="connsiteX4" fmla="*/ 178481 w 770219"/>
              <a:gd name="connsiteY4" fmla="*/ 900100 h 1010655"/>
              <a:gd name="connsiteX5" fmla="*/ 50976 w 770219"/>
              <a:gd name="connsiteY5" fmla="*/ 900216 h 1010655"/>
              <a:gd name="connsiteX6" fmla="*/ 107248 w 770219"/>
              <a:gd name="connsiteY6" fmla="*/ 970554 h 1010655"/>
              <a:gd name="connsiteX0" fmla="*/ 107248 w 770219"/>
              <a:gd name="connsiteY0" fmla="*/ 970554 h 1139299"/>
              <a:gd name="connsiteX1" fmla="*/ 80008 w 770219"/>
              <a:gd name="connsiteY1" fmla="*/ 365760 h 1139299"/>
              <a:gd name="connsiteX2" fmla="*/ 531069 w 770219"/>
              <a:gd name="connsiteY2" fmla="*/ 0 h 1139299"/>
              <a:gd name="connsiteX3" fmla="*/ 770219 w 770219"/>
              <a:gd name="connsiteY3" fmla="*/ 590727 h 1139299"/>
              <a:gd name="connsiteX4" fmla="*/ 502038 w 770219"/>
              <a:gd name="connsiteY4" fmla="*/ 1139251 h 1139299"/>
              <a:gd name="connsiteX5" fmla="*/ 50976 w 770219"/>
              <a:gd name="connsiteY5" fmla="*/ 900216 h 1139299"/>
              <a:gd name="connsiteX6" fmla="*/ 107248 w 770219"/>
              <a:gd name="connsiteY6" fmla="*/ 970554 h 1139299"/>
              <a:gd name="connsiteX0" fmla="*/ 107248 w 770219"/>
              <a:gd name="connsiteY0" fmla="*/ 970554 h 1143718"/>
              <a:gd name="connsiteX1" fmla="*/ 80008 w 770219"/>
              <a:gd name="connsiteY1" fmla="*/ 365760 h 1143718"/>
              <a:gd name="connsiteX2" fmla="*/ 531069 w 770219"/>
              <a:gd name="connsiteY2" fmla="*/ 0 h 1143718"/>
              <a:gd name="connsiteX3" fmla="*/ 770219 w 770219"/>
              <a:gd name="connsiteY3" fmla="*/ 590727 h 1143718"/>
              <a:gd name="connsiteX4" fmla="*/ 502038 w 770219"/>
              <a:gd name="connsiteY4" fmla="*/ 1139251 h 1143718"/>
              <a:gd name="connsiteX5" fmla="*/ 8772 w 770219"/>
              <a:gd name="connsiteY5" fmla="*/ 942419 h 1143718"/>
              <a:gd name="connsiteX6" fmla="*/ 107248 w 770219"/>
              <a:gd name="connsiteY6" fmla="*/ 970554 h 1143718"/>
              <a:gd name="connsiteX0" fmla="*/ 3207 w 849058"/>
              <a:gd name="connsiteY0" fmla="*/ 914284 h 1143718"/>
              <a:gd name="connsiteX1" fmla="*/ 158847 w 849058"/>
              <a:gd name="connsiteY1" fmla="*/ 365760 h 1143718"/>
              <a:gd name="connsiteX2" fmla="*/ 609908 w 849058"/>
              <a:gd name="connsiteY2" fmla="*/ 0 h 1143718"/>
              <a:gd name="connsiteX3" fmla="*/ 849058 w 849058"/>
              <a:gd name="connsiteY3" fmla="*/ 590727 h 1143718"/>
              <a:gd name="connsiteX4" fmla="*/ 580877 w 849058"/>
              <a:gd name="connsiteY4" fmla="*/ 1139251 h 1143718"/>
              <a:gd name="connsiteX5" fmla="*/ 87611 w 849058"/>
              <a:gd name="connsiteY5" fmla="*/ 942419 h 1143718"/>
              <a:gd name="connsiteX6" fmla="*/ 3207 w 849058"/>
              <a:gd name="connsiteY6" fmla="*/ 914284 h 1143718"/>
              <a:gd name="connsiteX0" fmla="*/ 6630 w 838413"/>
              <a:gd name="connsiteY0" fmla="*/ 1083097 h 1143718"/>
              <a:gd name="connsiteX1" fmla="*/ 148202 w 838413"/>
              <a:gd name="connsiteY1" fmla="*/ 365760 h 1143718"/>
              <a:gd name="connsiteX2" fmla="*/ 599263 w 838413"/>
              <a:gd name="connsiteY2" fmla="*/ 0 h 1143718"/>
              <a:gd name="connsiteX3" fmla="*/ 838413 w 838413"/>
              <a:gd name="connsiteY3" fmla="*/ 590727 h 1143718"/>
              <a:gd name="connsiteX4" fmla="*/ 570232 w 838413"/>
              <a:gd name="connsiteY4" fmla="*/ 1139251 h 1143718"/>
              <a:gd name="connsiteX5" fmla="*/ 76966 w 838413"/>
              <a:gd name="connsiteY5" fmla="*/ 942419 h 1143718"/>
              <a:gd name="connsiteX6" fmla="*/ 6630 w 838413"/>
              <a:gd name="connsiteY6" fmla="*/ 1083097 h 1143718"/>
              <a:gd name="connsiteX0" fmla="*/ 6630 w 838413"/>
              <a:gd name="connsiteY0" fmla="*/ 1083097 h 1282042"/>
              <a:gd name="connsiteX1" fmla="*/ 148202 w 838413"/>
              <a:gd name="connsiteY1" fmla="*/ 365760 h 1282042"/>
              <a:gd name="connsiteX2" fmla="*/ 599263 w 838413"/>
              <a:gd name="connsiteY2" fmla="*/ 0 h 1282042"/>
              <a:gd name="connsiteX3" fmla="*/ 838413 w 838413"/>
              <a:gd name="connsiteY3" fmla="*/ 590727 h 1282042"/>
              <a:gd name="connsiteX4" fmla="*/ 570232 w 838413"/>
              <a:gd name="connsiteY4" fmla="*/ 1139251 h 1282042"/>
              <a:gd name="connsiteX5" fmla="*/ 175440 w 838413"/>
              <a:gd name="connsiteY5" fmla="*/ 1181570 h 1282042"/>
              <a:gd name="connsiteX6" fmla="*/ 6630 w 838413"/>
              <a:gd name="connsiteY6" fmla="*/ 1083097 h 1282042"/>
              <a:gd name="connsiteX0" fmla="*/ 0 w 831783"/>
              <a:gd name="connsiteY0" fmla="*/ 1083097 h 1282042"/>
              <a:gd name="connsiteX1" fmla="*/ 254114 w 831783"/>
              <a:gd name="connsiteY1" fmla="*/ 604911 h 1282042"/>
              <a:gd name="connsiteX2" fmla="*/ 592633 w 831783"/>
              <a:gd name="connsiteY2" fmla="*/ 0 h 1282042"/>
              <a:gd name="connsiteX3" fmla="*/ 831783 w 831783"/>
              <a:gd name="connsiteY3" fmla="*/ 590727 h 1282042"/>
              <a:gd name="connsiteX4" fmla="*/ 563602 w 831783"/>
              <a:gd name="connsiteY4" fmla="*/ 1139251 h 1282042"/>
              <a:gd name="connsiteX5" fmla="*/ 168810 w 831783"/>
              <a:gd name="connsiteY5" fmla="*/ 1181570 h 1282042"/>
              <a:gd name="connsiteX6" fmla="*/ 0 w 831783"/>
              <a:gd name="connsiteY6" fmla="*/ 1083097 h 1282042"/>
              <a:gd name="connsiteX0" fmla="*/ 0 w 735194"/>
              <a:gd name="connsiteY0" fmla="*/ 1083097 h 1282042"/>
              <a:gd name="connsiteX1" fmla="*/ 254114 w 735194"/>
              <a:gd name="connsiteY1" fmla="*/ 60491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735194"/>
              <a:gd name="connsiteY0" fmla="*/ 1083097 h 1282042"/>
              <a:gd name="connsiteX1" fmla="*/ 363842 w 735194"/>
              <a:gd name="connsiteY1" fmla="*/ 66587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858539"/>
              <a:gd name="connsiteY0" fmla="*/ 1083097 h 1284735"/>
              <a:gd name="connsiteX1" fmla="*/ 363842 w 858539"/>
              <a:gd name="connsiteY1" fmla="*/ 665871 h 1284735"/>
              <a:gd name="connsiteX2" fmla="*/ 592633 w 858539"/>
              <a:gd name="connsiteY2" fmla="*/ 0 h 1284735"/>
              <a:gd name="connsiteX3" fmla="*/ 734247 w 858539"/>
              <a:gd name="connsiteY3" fmla="*/ 444423 h 1284735"/>
              <a:gd name="connsiteX4" fmla="*/ 783058 w 858539"/>
              <a:gd name="connsiteY4" fmla="*/ 1151443 h 1284735"/>
              <a:gd name="connsiteX5" fmla="*/ 168810 w 858539"/>
              <a:gd name="connsiteY5" fmla="*/ 1181570 h 1284735"/>
              <a:gd name="connsiteX6" fmla="*/ 0 w 858539"/>
              <a:gd name="connsiteY6" fmla="*/ 1083097 h 1284735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734247 w 971507"/>
              <a:gd name="connsiteY3" fmla="*/ 44442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51650 w 971507"/>
              <a:gd name="connsiteY1" fmla="*/ 653679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94754"/>
              <a:gd name="connsiteX1" fmla="*/ 351650 w 971507"/>
              <a:gd name="connsiteY1" fmla="*/ 653679 h 1394754"/>
              <a:gd name="connsiteX2" fmla="*/ 592633 w 971507"/>
              <a:gd name="connsiteY2" fmla="*/ 0 h 1394754"/>
              <a:gd name="connsiteX3" fmla="*/ 831783 w 971507"/>
              <a:gd name="connsiteY3" fmla="*/ 505383 h 1394754"/>
              <a:gd name="connsiteX4" fmla="*/ 971010 w 971507"/>
              <a:gd name="connsiteY4" fmla="*/ 784071 h 1394754"/>
              <a:gd name="connsiteX5" fmla="*/ 783058 w 971507"/>
              <a:gd name="connsiteY5" fmla="*/ 1151443 h 1394754"/>
              <a:gd name="connsiteX6" fmla="*/ 583338 w 971507"/>
              <a:gd name="connsiteY6" fmla="*/ 1303490 h 1394754"/>
              <a:gd name="connsiteX7" fmla="*/ 0 w 971507"/>
              <a:gd name="connsiteY7" fmla="*/ 1083097 h 1394754"/>
              <a:gd name="connsiteX0" fmla="*/ 0 w 1042831"/>
              <a:gd name="connsiteY0" fmla="*/ 1083097 h 1406731"/>
              <a:gd name="connsiteX1" fmla="*/ 351650 w 1042831"/>
              <a:gd name="connsiteY1" fmla="*/ 653679 h 1406731"/>
              <a:gd name="connsiteX2" fmla="*/ 592633 w 1042831"/>
              <a:gd name="connsiteY2" fmla="*/ 0 h 1406731"/>
              <a:gd name="connsiteX3" fmla="*/ 831783 w 1042831"/>
              <a:gd name="connsiteY3" fmla="*/ 505383 h 1406731"/>
              <a:gd name="connsiteX4" fmla="*/ 971010 w 1042831"/>
              <a:gd name="connsiteY4" fmla="*/ 784071 h 1406731"/>
              <a:gd name="connsiteX5" fmla="*/ 1002514 w 1042831"/>
              <a:gd name="connsiteY5" fmla="*/ 1212403 h 1406731"/>
              <a:gd name="connsiteX6" fmla="*/ 583338 w 1042831"/>
              <a:gd name="connsiteY6" fmla="*/ 1303490 h 1406731"/>
              <a:gd name="connsiteX7" fmla="*/ 0 w 1042831"/>
              <a:gd name="connsiteY7" fmla="*/ 1083097 h 1406731"/>
              <a:gd name="connsiteX0" fmla="*/ 0 w 1042831"/>
              <a:gd name="connsiteY0" fmla="*/ 1083097 h 1344774"/>
              <a:gd name="connsiteX1" fmla="*/ 351650 w 1042831"/>
              <a:gd name="connsiteY1" fmla="*/ 653679 h 1344774"/>
              <a:gd name="connsiteX2" fmla="*/ 592633 w 1042831"/>
              <a:gd name="connsiteY2" fmla="*/ 0 h 1344774"/>
              <a:gd name="connsiteX3" fmla="*/ 831783 w 1042831"/>
              <a:gd name="connsiteY3" fmla="*/ 505383 h 1344774"/>
              <a:gd name="connsiteX4" fmla="*/ 971010 w 1042831"/>
              <a:gd name="connsiteY4" fmla="*/ 784071 h 1344774"/>
              <a:gd name="connsiteX5" fmla="*/ 1002514 w 1042831"/>
              <a:gd name="connsiteY5" fmla="*/ 1212403 h 1344774"/>
              <a:gd name="connsiteX6" fmla="*/ 583338 w 1042831"/>
              <a:gd name="connsiteY6" fmla="*/ 1303490 h 1344774"/>
              <a:gd name="connsiteX7" fmla="*/ 202914 w 1042831"/>
              <a:gd name="connsiteY7" fmla="*/ 1332710 h 1344774"/>
              <a:gd name="connsiteX8" fmla="*/ 0 w 1042831"/>
              <a:gd name="connsiteY8" fmla="*/ 1083097 h 1344774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592633 w 1042831"/>
              <a:gd name="connsiteY2" fmla="*/ 0 h 1413766"/>
              <a:gd name="connsiteX3" fmla="*/ 831783 w 1042831"/>
              <a:gd name="connsiteY3" fmla="*/ 505383 h 1413766"/>
              <a:gd name="connsiteX4" fmla="*/ 971010 w 1042831"/>
              <a:gd name="connsiteY4" fmla="*/ 784071 h 1413766"/>
              <a:gd name="connsiteX5" fmla="*/ 1002514 w 1042831"/>
              <a:gd name="connsiteY5" fmla="*/ 1212403 h 1413766"/>
              <a:gd name="connsiteX6" fmla="*/ 583338 w 1042831"/>
              <a:gd name="connsiteY6" fmla="*/ 1413218 h 1413766"/>
              <a:gd name="connsiteX7" fmla="*/ 202914 w 1042831"/>
              <a:gd name="connsiteY7" fmla="*/ 1332710 h 1413766"/>
              <a:gd name="connsiteX8" fmla="*/ 0 w 1042831"/>
              <a:gd name="connsiteY8" fmla="*/ 1083097 h 1413766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410178 w 1042831"/>
              <a:gd name="connsiteY2" fmla="*/ 491462 h 1413766"/>
              <a:gd name="connsiteX3" fmla="*/ 592633 w 1042831"/>
              <a:gd name="connsiteY3" fmla="*/ 0 h 1413766"/>
              <a:gd name="connsiteX4" fmla="*/ 831783 w 1042831"/>
              <a:gd name="connsiteY4" fmla="*/ 505383 h 1413766"/>
              <a:gd name="connsiteX5" fmla="*/ 971010 w 1042831"/>
              <a:gd name="connsiteY5" fmla="*/ 784071 h 1413766"/>
              <a:gd name="connsiteX6" fmla="*/ 1002514 w 1042831"/>
              <a:gd name="connsiteY6" fmla="*/ 1212403 h 1413766"/>
              <a:gd name="connsiteX7" fmla="*/ 583338 w 1042831"/>
              <a:gd name="connsiteY7" fmla="*/ 1413218 h 1413766"/>
              <a:gd name="connsiteX8" fmla="*/ 202914 w 1042831"/>
              <a:gd name="connsiteY8" fmla="*/ 1332710 h 1413766"/>
              <a:gd name="connsiteX9" fmla="*/ 0 w 1042831"/>
              <a:gd name="connsiteY9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51691 w 1042872"/>
              <a:gd name="connsiteY2" fmla="*/ 653679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02923 w 1042872"/>
              <a:gd name="connsiteY2" fmla="*/ 702447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3081"/>
              <a:gd name="connsiteY0" fmla="*/ 1083097 h 1413766"/>
              <a:gd name="connsiteX1" fmla="*/ 129803 w 1043081"/>
              <a:gd name="connsiteY1" fmla="*/ 820646 h 1413766"/>
              <a:gd name="connsiteX2" fmla="*/ 302923 w 1043081"/>
              <a:gd name="connsiteY2" fmla="*/ 702447 h 1413766"/>
              <a:gd name="connsiteX3" fmla="*/ 410219 w 1043081"/>
              <a:gd name="connsiteY3" fmla="*/ 491462 h 1413766"/>
              <a:gd name="connsiteX4" fmla="*/ 592674 w 1043081"/>
              <a:gd name="connsiteY4" fmla="*/ 0 h 1413766"/>
              <a:gd name="connsiteX5" fmla="*/ 831824 w 1043081"/>
              <a:gd name="connsiteY5" fmla="*/ 505383 h 1413766"/>
              <a:gd name="connsiteX6" fmla="*/ 1007627 w 1043081"/>
              <a:gd name="connsiteY6" fmla="*/ 796262 h 1413766"/>
              <a:gd name="connsiteX7" fmla="*/ 971051 w 1043081"/>
              <a:gd name="connsiteY7" fmla="*/ 784071 h 1413766"/>
              <a:gd name="connsiteX8" fmla="*/ 1002555 w 1043081"/>
              <a:gd name="connsiteY8" fmla="*/ 1212403 h 1413766"/>
              <a:gd name="connsiteX9" fmla="*/ 583379 w 1043081"/>
              <a:gd name="connsiteY9" fmla="*/ 1413218 h 1413766"/>
              <a:gd name="connsiteX10" fmla="*/ 202955 w 1043081"/>
              <a:gd name="connsiteY10" fmla="*/ 1332710 h 1413766"/>
              <a:gd name="connsiteX11" fmla="*/ 41 w 1043081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1007627 w 1142928"/>
              <a:gd name="connsiteY6" fmla="*/ 796262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400459 w 1142928"/>
              <a:gd name="connsiteY2" fmla="*/ 592719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14 w 1142901"/>
              <a:gd name="connsiteY0" fmla="*/ 1083097 h 1413766"/>
              <a:gd name="connsiteX1" fmla="*/ 288272 w 1142901"/>
              <a:gd name="connsiteY1" fmla="*/ 808454 h 1413766"/>
              <a:gd name="connsiteX2" fmla="*/ 400432 w 1142901"/>
              <a:gd name="connsiteY2" fmla="*/ 592719 h 1413766"/>
              <a:gd name="connsiteX3" fmla="*/ 471152 w 1142901"/>
              <a:gd name="connsiteY3" fmla="*/ 393926 h 1413766"/>
              <a:gd name="connsiteX4" fmla="*/ 592647 w 1142901"/>
              <a:gd name="connsiteY4" fmla="*/ 0 h 1413766"/>
              <a:gd name="connsiteX5" fmla="*/ 770837 w 1142901"/>
              <a:gd name="connsiteY5" fmla="*/ 468807 h 1413766"/>
              <a:gd name="connsiteX6" fmla="*/ 934448 w 1142901"/>
              <a:gd name="connsiteY6" fmla="*/ 686534 h 1413766"/>
              <a:gd name="connsiteX7" fmla="*/ 1141712 w 1142901"/>
              <a:gd name="connsiteY7" fmla="*/ 881607 h 1413766"/>
              <a:gd name="connsiteX8" fmla="*/ 1002528 w 1142901"/>
              <a:gd name="connsiteY8" fmla="*/ 1212403 h 1413766"/>
              <a:gd name="connsiteX9" fmla="*/ 583352 w 1142901"/>
              <a:gd name="connsiteY9" fmla="*/ 1413218 h 1413766"/>
              <a:gd name="connsiteX10" fmla="*/ 202928 w 1142901"/>
              <a:gd name="connsiteY10" fmla="*/ 1332710 h 1413766"/>
              <a:gd name="connsiteX11" fmla="*/ 14 w 1142901"/>
              <a:gd name="connsiteY11" fmla="*/ 1083097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138462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138462 w 939973"/>
              <a:gd name="connsiteY11" fmla="*/ 1070905 h 1413766"/>
              <a:gd name="connsiteX0" fmla="*/ 75424 w 876935"/>
              <a:gd name="connsiteY0" fmla="*/ 1070905 h 1413766"/>
              <a:gd name="connsiteX1" fmla="*/ 10114 w 876935"/>
              <a:gd name="connsiteY1" fmla="*/ 808454 h 1413766"/>
              <a:gd name="connsiteX2" fmla="*/ 134466 w 876935"/>
              <a:gd name="connsiteY2" fmla="*/ 592719 h 1413766"/>
              <a:gd name="connsiteX3" fmla="*/ 205186 w 876935"/>
              <a:gd name="connsiteY3" fmla="*/ 393926 h 1413766"/>
              <a:gd name="connsiteX4" fmla="*/ 326681 w 876935"/>
              <a:gd name="connsiteY4" fmla="*/ 0 h 1413766"/>
              <a:gd name="connsiteX5" fmla="*/ 504871 w 876935"/>
              <a:gd name="connsiteY5" fmla="*/ 468807 h 1413766"/>
              <a:gd name="connsiteX6" fmla="*/ 668482 w 876935"/>
              <a:gd name="connsiteY6" fmla="*/ 686534 h 1413766"/>
              <a:gd name="connsiteX7" fmla="*/ 875746 w 876935"/>
              <a:gd name="connsiteY7" fmla="*/ 881607 h 1413766"/>
              <a:gd name="connsiteX8" fmla="*/ 736562 w 876935"/>
              <a:gd name="connsiteY8" fmla="*/ 1212403 h 1413766"/>
              <a:gd name="connsiteX9" fmla="*/ 317386 w 876935"/>
              <a:gd name="connsiteY9" fmla="*/ 1413218 h 1413766"/>
              <a:gd name="connsiteX10" fmla="*/ 205186 w 876935"/>
              <a:gd name="connsiteY10" fmla="*/ 1186406 h 1413766"/>
              <a:gd name="connsiteX11" fmla="*/ 75424 w 876935"/>
              <a:gd name="connsiteY11" fmla="*/ 1070905 h 1413766"/>
              <a:gd name="connsiteX0" fmla="*/ 75424 w 876935"/>
              <a:gd name="connsiteY0" fmla="*/ 1070905 h 1238896"/>
              <a:gd name="connsiteX1" fmla="*/ 10114 w 876935"/>
              <a:gd name="connsiteY1" fmla="*/ 808454 h 1238896"/>
              <a:gd name="connsiteX2" fmla="*/ 134466 w 876935"/>
              <a:gd name="connsiteY2" fmla="*/ 592719 h 1238896"/>
              <a:gd name="connsiteX3" fmla="*/ 205186 w 876935"/>
              <a:gd name="connsiteY3" fmla="*/ 393926 h 1238896"/>
              <a:gd name="connsiteX4" fmla="*/ 326681 w 876935"/>
              <a:gd name="connsiteY4" fmla="*/ 0 h 1238896"/>
              <a:gd name="connsiteX5" fmla="*/ 504871 w 876935"/>
              <a:gd name="connsiteY5" fmla="*/ 468807 h 1238896"/>
              <a:gd name="connsiteX6" fmla="*/ 668482 w 876935"/>
              <a:gd name="connsiteY6" fmla="*/ 686534 h 1238896"/>
              <a:gd name="connsiteX7" fmla="*/ 875746 w 876935"/>
              <a:gd name="connsiteY7" fmla="*/ 881607 h 1238896"/>
              <a:gd name="connsiteX8" fmla="*/ 736562 w 876935"/>
              <a:gd name="connsiteY8" fmla="*/ 1212403 h 1238896"/>
              <a:gd name="connsiteX9" fmla="*/ 390538 w 876935"/>
              <a:gd name="connsiteY9" fmla="*/ 1181570 h 1238896"/>
              <a:gd name="connsiteX10" fmla="*/ 205186 w 876935"/>
              <a:gd name="connsiteY10" fmla="*/ 1186406 h 1238896"/>
              <a:gd name="connsiteX11" fmla="*/ 75424 w 876935"/>
              <a:gd name="connsiteY11" fmla="*/ 1070905 h 1238896"/>
              <a:gd name="connsiteX0" fmla="*/ 75424 w 876384"/>
              <a:gd name="connsiteY0" fmla="*/ 1070905 h 1200656"/>
              <a:gd name="connsiteX1" fmla="*/ 10114 w 876384"/>
              <a:gd name="connsiteY1" fmla="*/ 808454 h 1200656"/>
              <a:gd name="connsiteX2" fmla="*/ 134466 w 876384"/>
              <a:gd name="connsiteY2" fmla="*/ 592719 h 1200656"/>
              <a:gd name="connsiteX3" fmla="*/ 205186 w 876384"/>
              <a:gd name="connsiteY3" fmla="*/ 393926 h 1200656"/>
              <a:gd name="connsiteX4" fmla="*/ 326681 w 876384"/>
              <a:gd name="connsiteY4" fmla="*/ 0 h 1200656"/>
              <a:gd name="connsiteX5" fmla="*/ 504871 w 876384"/>
              <a:gd name="connsiteY5" fmla="*/ 468807 h 1200656"/>
              <a:gd name="connsiteX6" fmla="*/ 668482 w 876384"/>
              <a:gd name="connsiteY6" fmla="*/ 686534 h 1200656"/>
              <a:gd name="connsiteX7" fmla="*/ 875746 w 876384"/>
              <a:gd name="connsiteY7" fmla="*/ 881607 h 1200656"/>
              <a:gd name="connsiteX8" fmla="*/ 687794 w 876384"/>
              <a:gd name="connsiteY8" fmla="*/ 1029523 h 1200656"/>
              <a:gd name="connsiteX9" fmla="*/ 390538 w 876384"/>
              <a:gd name="connsiteY9" fmla="*/ 1181570 h 1200656"/>
              <a:gd name="connsiteX10" fmla="*/ 205186 w 876384"/>
              <a:gd name="connsiteY10" fmla="*/ 1186406 h 1200656"/>
              <a:gd name="connsiteX11" fmla="*/ 75424 w 876384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68482 w 730933"/>
              <a:gd name="connsiteY6" fmla="*/ 68653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36010 w 691519"/>
              <a:gd name="connsiteY0" fmla="*/ 1070905 h 1200656"/>
              <a:gd name="connsiteX1" fmla="*/ 12129 w 691519"/>
              <a:gd name="connsiteY1" fmla="*/ 817332 h 1200656"/>
              <a:gd name="connsiteX2" fmla="*/ 103929 w 691519"/>
              <a:gd name="connsiteY2" fmla="*/ 604555 h 1200656"/>
              <a:gd name="connsiteX3" fmla="*/ 165772 w 691519"/>
              <a:gd name="connsiteY3" fmla="*/ 393926 h 1200656"/>
              <a:gd name="connsiteX4" fmla="*/ 287267 w 691519"/>
              <a:gd name="connsiteY4" fmla="*/ 0 h 1200656"/>
              <a:gd name="connsiteX5" fmla="*/ 424028 w 691519"/>
              <a:gd name="connsiteY5" fmla="*/ 421459 h 1200656"/>
              <a:gd name="connsiteX6" fmla="*/ 580300 w 691519"/>
              <a:gd name="connsiteY6" fmla="*/ 747494 h 1200656"/>
              <a:gd name="connsiteX7" fmla="*/ 629068 w 691519"/>
              <a:gd name="connsiteY7" fmla="*/ 857223 h 1200656"/>
              <a:gd name="connsiteX8" fmla="*/ 648380 w 691519"/>
              <a:gd name="connsiteY8" fmla="*/ 1029523 h 1200656"/>
              <a:gd name="connsiteX9" fmla="*/ 351124 w 691519"/>
              <a:gd name="connsiteY9" fmla="*/ 1181570 h 1200656"/>
              <a:gd name="connsiteX10" fmla="*/ 165772 w 691519"/>
              <a:gd name="connsiteY10" fmla="*/ 1186406 h 1200656"/>
              <a:gd name="connsiteX11" fmla="*/ 36010 w 691519"/>
              <a:gd name="connsiteY11" fmla="*/ 1070905 h 1200656"/>
              <a:gd name="connsiteX0" fmla="*/ 23881 w 679390"/>
              <a:gd name="connsiteY0" fmla="*/ 1070905 h 1200656"/>
              <a:gd name="connsiteX1" fmla="*/ 0 w 679390"/>
              <a:gd name="connsiteY1" fmla="*/ 817332 h 1200656"/>
              <a:gd name="connsiteX2" fmla="*/ 91800 w 679390"/>
              <a:gd name="connsiteY2" fmla="*/ 604555 h 1200656"/>
              <a:gd name="connsiteX3" fmla="*/ 153643 w 679390"/>
              <a:gd name="connsiteY3" fmla="*/ 393926 h 1200656"/>
              <a:gd name="connsiteX4" fmla="*/ 275138 w 679390"/>
              <a:gd name="connsiteY4" fmla="*/ 0 h 1200656"/>
              <a:gd name="connsiteX5" fmla="*/ 411899 w 679390"/>
              <a:gd name="connsiteY5" fmla="*/ 421459 h 1200656"/>
              <a:gd name="connsiteX6" fmla="*/ 568171 w 679390"/>
              <a:gd name="connsiteY6" fmla="*/ 747494 h 1200656"/>
              <a:gd name="connsiteX7" fmla="*/ 616939 w 679390"/>
              <a:gd name="connsiteY7" fmla="*/ 857223 h 1200656"/>
              <a:gd name="connsiteX8" fmla="*/ 636251 w 679390"/>
              <a:gd name="connsiteY8" fmla="*/ 1029523 h 1200656"/>
              <a:gd name="connsiteX9" fmla="*/ 338995 w 679390"/>
              <a:gd name="connsiteY9" fmla="*/ 1181570 h 1200656"/>
              <a:gd name="connsiteX10" fmla="*/ 153643 w 679390"/>
              <a:gd name="connsiteY10" fmla="*/ 1186406 h 1200656"/>
              <a:gd name="connsiteX11" fmla="*/ 23881 w 679390"/>
              <a:gd name="connsiteY11" fmla="*/ 1070905 h 1200656"/>
              <a:gd name="connsiteX0" fmla="*/ 29800 w 685309"/>
              <a:gd name="connsiteY0" fmla="*/ 1070905 h 1200656"/>
              <a:gd name="connsiteX1" fmla="*/ 0 w 685309"/>
              <a:gd name="connsiteY1" fmla="*/ 823251 h 1200656"/>
              <a:gd name="connsiteX2" fmla="*/ 97719 w 685309"/>
              <a:gd name="connsiteY2" fmla="*/ 604555 h 1200656"/>
              <a:gd name="connsiteX3" fmla="*/ 159562 w 685309"/>
              <a:gd name="connsiteY3" fmla="*/ 393926 h 1200656"/>
              <a:gd name="connsiteX4" fmla="*/ 281057 w 685309"/>
              <a:gd name="connsiteY4" fmla="*/ 0 h 1200656"/>
              <a:gd name="connsiteX5" fmla="*/ 417818 w 685309"/>
              <a:gd name="connsiteY5" fmla="*/ 421459 h 1200656"/>
              <a:gd name="connsiteX6" fmla="*/ 574090 w 685309"/>
              <a:gd name="connsiteY6" fmla="*/ 747494 h 1200656"/>
              <a:gd name="connsiteX7" fmla="*/ 622858 w 685309"/>
              <a:gd name="connsiteY7" fmla="*/ 857223 h 1200656"/>
              <a:gd name="connsiteX8" fmla="*/ 642170 w 685309"/>
              <a:gd name="connsiteY8" fmla="*/ 1029523 h 1200656"/>
              <a:gd name="connsiteX9" fmla="*/ 344914 w 685309"/>
              <a:gd name="connsiteY9" fmla="*/ 1181570 h 1200656"/>
              <a:gd name="connsiteX10" fmla="*/ 159562 w 685309"/>
              <a:gd name="connsiteY10" fmla="*/ 1186406 h 1200656"/>
              <a:gd name="connsiteX11" fmla="*/ 29800 w 685309"/>
              <a:gd name="connsiteY11" fmla="*/ 1070905 h 1200656"/>
              <a:gd name="connsiteX0" fmla="*/ 29804 w 685313"/>
              <a:gd name="connsiteY0" fmla="*/ 1070905 h 1200656"/>
              <a:gd name="connsiteX1" fmla="*/ 4 w 685313"/>
              <a:gd name="connsiteY1" fmla="*/ 823251 h 1200656"/>
              <a:gd name="connsiteX2" fmla="*/ 97723 w 685313"/>
              <a:gd name="connsiteY2" fmla="*/ 604555 h 1200656"/>
              <a:gd name="connsiteX3" fmla="*/ 159566 w 685313"/>
              <a:gd name="connsiteY3" fmla="*/ 393926 h 1200656"/>
              <a:gd name="connsiteX4" fmla="*/ 281061 w 685313"/>
              <a:gd name="connsiteY4" fmla="*/ 0 h 1200656"/>
              <a:gd name="connsiteX5" fmla="*/ 417822 w 685313"/>
              <a:gd name="connsiteY5" fmla="*/ 421459 h 1200656"/>
              <a:gd name="connsiteX6" fmla="*/ 574094 w 685313"/>
              <a:gd name="connsiteY6" fmla="*/ 747494 h 1200656"/>
              <a:gd name="connsiteX7" fmla="*/ 622862 w 685313"/>
              <a:gd name="connsiteY7" fmla="*/ 857223 h 1200656"/>
              <a:gd name="connsiteX8" fmla="*/ 642174 w 685313"/>
              <a:gd name="connsiteY8" fmla="*/ 1029523 h 1200656"/>
              <a:gd name="connsiteX9" fmla="*/ 344918 w 685313"/>
              <a:gd name="connsiteY9" fmla="*/ 1181570 h 1200656"/>
              <a:gd name="connsiteX10" fmla="*/ 159566 w 685313"/>
              <a:gd name="connsiteY10" fmla="*/ 1186406 h 1200656"/>
              <a:gd name="connsiteX11" fmla="*/ 29804 w 685313"/>
              <a:gd name="connsiteY11" fmla="*/ 1070905 h 1200656"/>
              <a:gd name="connsiteX0" fmla="*/ 34167 w 689676"/>
              <a:gd name="connsiteY0" fmla="*/ 1070905 h 1200656"/>
              <a:gd name="connsiteX1" fmla="*/ 4367 w 689676"/>
              <a:gd name="connsiteY1" fmla="*/ 823251 h 1200656"/>
              <a:gd name="connsiteX2" fmla="*/ 102086 w 689676"/>
              <a:gd name="connsiteY2" fmla="*/ 604555 h 1200656"/>
              <a:gd name="connsiteX3" fmla="*/ 163929 w 689676"/>
              <a:gd name="connsiteY3" fmla="*/ 393926 h 1200656"/>
              <a:gd name="connsiteX4" fmla="*/ 285424 w 689676"/>
              <a:gd name="connsiteY4" fmla="*/ 0 h 1200656"/>
              <a:gd name="connsiteX5" fmla="*/ 422185 w 689676"/>
              <a:gd name="connsiteY5" fmla="*/ 421459 h 1200656"/>
              <a:gd name="connsiteX6" fmla="*/ 578457 w 689676"/>
              <a:gd name="connsiteY6" fmla="*/ 747494 h 1200656"/>
              <a:gd name="connsiteX7" fmla="*/ 627225 w 689676"/>
              <a:gd name="connsiteY7" fmla="*/ 857223 h 1200656"/>
              <a:gd name="connsiteX8" fmla="*/ 646537 w 689676"/>
              <a:gd name="connsiteY8" fmla="*/ 1029523 h 1200656"/>
              <a:gd name="connsiteX9" fmla="*/ 349281 w 689676"/>
              <a:gd name="connsiteY9" fmla="*/ 1181570 h 1200656"/>
              <a:gd name="connsiteX10" fmla="*/ 163929 w 689676"/>
              <a:gd name="connsiteY10" fmla="*/ 1186406 h 1200656"/>
              <a:gd name="connsiteX11" fmla="*/ 34167 w 689676"/>
              <a:gd name="connsiteY11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114931 w 702521"/>
              <a:gd name="connsiteY3" fmla="*/ 604555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47012 w 679442"/>
              <a:gd name="connsiteY13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87288 w 679442"/>
              <a:gd name="connsiteY13" fmla="*/ 1130181 h 1200656"/>
              <a:gd name="connsiteX14" fmla="*/ 47012 w 679442"/>
              <a:gd name="connsiteY14" fmla="*/ 1070905 h 1200656"/>
              <a:gd name="connsiteX0" fmla="*/ 47012 w 679442"/>
              <a:gd name="connsiteY0" fmla="*/ 1070905 h 1218974"/>
              <a:gd name="connsiteX1" fmla="*/ 1470 w 679442"/>
              <a:gd name="connsiteY1" fmla="*/ 961505 h 1218974"/>
              <a:gd name="connsiteX2" fmla="*/ 17212 w 679442"/>
              <a:gd name="connsiteY2" fmla="*/ 823251 h 1218974"/>
              <a:gd name="connsiteX3" fmla="*/ 97175 w 679442"/>
              <a:gd name="connsiteY3" fmla="*/ 616392 h 1218974"/>
              <a:gd name="connsiteX4" fmla="*/ 176774 w 679442"/>
              <a:gd name="connsiteY4" fmla="*/ 393926 h 1218974"/>
              <a:gd name="connsiteX5" fmla="*/ 298269 w 679442"/>
              <a:gd name="connsiteY5" fmla="*/ 0 h 1218974"/>
              <a:gd name="connsiteX6" fmla="*/ 435030 w 679442"/>
              <a:gd name="connsiteY6" fmla="*/ 421459 h 1218974"/>
              <a:gd name="connsiteX7" fmla="*/ 564669 w 679442"/>
              <a:gd name="connsiteY7" fmla="*/ 706065 h 1218974"/>
              <a:gd name="connsiteX8" fmla="*/ 640070 w 679442"/>
              <a:gd name="connsiteY8" fmla="*/ 857223 h 1218974"/>
              <a:gd name="connsiteX9" fmla="*/ 652500 w 679442"/>
              <a:gd name="connsiteY9" fmla="*/ 854973 h 1218974"/>
              <a:gd name="connsiteX10" fmla="*/ 659382 w 679442"/>
              <a:gd name="connsiteY10" fmla="*/ 1029523 h 1218974"/>
              <a:gd name="connsiteX11" fmla="*/ 362126 w 679442"/>
              <a:gd name="connsiteY11" fmla="*/ 1181570 h 1218974"/>
              <a:gd name="connsiteX12" fmla="*/ 324026 w 679442"/>
              <a:gd name="connsiteY12" fmla="*/ 1218957 h 1218974"/>
              <a:gd name="connsiteX13" fmla="*/ 176774 w 679442"/>
              <a:gd name="connsiteY13" fmla="*/ 1186406 h 1218974"/>
              <a:gd name="connsiteX14" fmla="*/ 87288 w 679442"/>
              <a:gd name="connsiteY14" fmla="*/ 1130181 h 1218974"/>
              <a:gd name="connsiteX15" fmla="*/ 47012 w 679442"/>
              <a:gd name="connsiteY15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362126 w 675045"/>
              <a:gd name="connsiteY12" fmla="*/ 1181570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9826 w 675045"/>
              <a:gd name="connsiteY6" fmla="*/ 403703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37705 w 675045"/>
              <a:gd name="connsiteY8" fmla="*/ 831299 h 1218974"/>
              <a:gd name="connsiteX9" fmla="*/ 640070 w 675045"/>
              <a:gd name="connsiteY9" fmla="*/ 857223 h 1218974"/>
              <a:gd name="connsiteX10" fmla="*/ 652500 w 675045"/>
              <a:gd name="connsiteY10" fmla="*/ 854973 h 1218974"/>
              <a:gd name="connsiteX11" fmla="*/ 659382 w 675045"/>
              <a:gd name="connsiteY11" fmla="*/ 1029523 h 1218974"/>
              <a:gd name="connsiteX12" fmla="*/ 540049 w 675045"/>
              <a:gd name="connsiteY12" fmla="*/ 1171610 h 1218974"/>
              <a:gd name="connsiteX13" fmla="*/ 430188 w 675045"/>
              <a:gd name="connsiteY13" fmla="*/ 1208203 h 1218974"/>
              <a:gd name="connsiteX14" fmla="*/ 324026 w 675045"/>
              <a:gd name="connsiteY14" fmla="*/ 1218957 h 1218974"/>
              <a:gd name="connsiteX15" fmla="*/ 176774 w 675045"/>
              <a:gd name="connsiteY15" fmla="*/ 1186406 h 1218974"/>
              <a:gd name="connsiteX16" fmla="*/ 87288 w 675045"/>
              <a:gd name="connsiteY16" fmla="*/ 1130181 h 1218974"/>
              <a:gd name="connsiteX17" fmla="*/ 47012 w 675045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37705 w 671402"/>
              <a:gd name="connsiteY8" fmla="*/ 831299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69059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70588 w 678275"/>
              <a:gd name="connsiteY7" fmla="*/ 717902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25868 w 678275"/>
              <a:gd name="connsiteY10" fmla="*/ 840177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40070 w 692678"/>
              <a:gd name="connsiteY11" fmla="*/ 869059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9235 w 692678"/>
              <a:gd name="connsiteY8" fmla="*/ 712931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37090 w 692678"/>
              <a:gd name="connsiteY7" fmla="*/ 570888 h 1218974"/>
              <a:gd name="connsiteX8" fmla="*/ 555792 w 692678"/>
              <a:gd name="connsiteY8" fmla="*/ 611371 h 1218974"/>
              <a:gd name="connsiteX9" fmla="*/ 599235 w 692678"/>
              <a:gd name="connsiteY9" fmla="*/ 712931 h 1218974"/>
              <a:gd name="connsiteX10" fmla="*/ 625868 w 692678"/>
              <a:gd name="connsiteY10" fmla="*/ 769156 h 1218974"/>
              <a:gd name="connsiteX11" fmla="*/ 658419 w 692678"/>
              <a:gd name="connsiteY11" fmla="*/ 846096 h 1218974"/>
              <a:gd name="connsiteX12" fmla="*/ 672622 w 692678"/>
              <a:gd name="connsiteY12" fmla="*/ 872018 h 1218974"/>
              <a:gd name="connsiteX13" fmla="*/ 690969 w 692678"/>
              <a:gd name="connsiteY13" fmla="*/ 967423 h 1218974"/>
              <a:gd name="connsiteX14" fmla="*/ 659382 w 692678"/>
              <a:gd name="connsiteY14" fmla="*/ 1029523 h 1218974"/>
              <a:gd name="connsiteX15" fmla="*/ 540049 w 692678"/>
              <a:gd name="connsiteY15" fmla="*/ 1171610 h 1218974"/>
              <a:gd name="connsiteX16" fmla="*/ 430188 w 692678"/>
              <a:gd name="connsiteY16" fmla="*/ 1208203 h 1218974"/>
              <a:gd name="connsiteX17" fmla="*/ 324026 w 692678"/>
              <a:gd name="connsiteY17" fmla="*/ 1218957 h 1218974"/>
              <a:gd name="connsiteX18" fmla="*/ 176774 w 692678"/>
              <a:gd name="connsiteY18" fmla="*/ 1186406 h 1218974"/>
              <a:gd name="connsiteX19" fmla="*/ 87288 w 692678"/>
              <a:gd name="connsiteY19" fmla="*/ 1130181 h 1218974"/>
              <a:gd name="connsiteX20" fmla="*/ 47012 w 692678"/>
              <a:gd name="connsiteY20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37090 w 692678"/>
              <a:gd name="connsiteY8" fmla="*/ 570888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8828 w 692678"/>
              <a:gd name="connsiteY11" fmla="*/ 783952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1690"/>
              <a:gd name="connsiteY0" fmla="*/ 1070905 h 1218974"/>
              <a:gd name="connsiteX1" fmla="*/ 1470 w 691690"/>
              <a:gd name="connsiteY1" fmla="*/ 961505 h 1218974"/>
              <a:gd name="connsiteX2" fmla="*/ 17212 w 691690"/>
              <a:gd name="connsiteY2" fmla="*/ 823251 h 1218974"/>
              <a:gd name="connsiteX3" fmla="*/ 97175 w 691690"/>
              <a:gd name="connsiteY3" fmla="*/ 616392 h 1218974"/>
              <a:gd name="connsiteX4" fmla="*/ 176774 w 691690"/>
              <a:gd name="connsiteY4" fmla="*/ 393926 h 1218974"/>
              <a:gd name="connsiteX5" fmla="*/ 298269 w 691690"/>
              <a:gd name="connsiteY5" fmla="*/ 0 h 1218974"/>
              <a:gd name="connsiteX6" fmla="*/ 409844 w 691690"/>
              <a:gd name="connsiteY6" fmla="*/ 292721 h 1218974"/>
              <a:gd name="connsiteX7" fmla="*/ 470539 w 691690"/>
              <a:gd name="connsiteY7" fmla="*/ 430337 h 1218974"/>
              <a:gd name="connsiteX8" fmla="*/ 525253 w 691690"/>
              <a:gd name="connsiteY8" fmla="*/ 550174 h 1218974"/>
              <a:gd name="connsiteX9" fmla="*/ 558751 w 691690"/>
              <a:gd name="connsiteY9" fmla="*/ 629126 h 1218974"/>
              <a:gd name="connsiteX10" fmla="*/ 599235 w 691690"/>
              <a:gd name="connsiteY10" fmla="*/ 712931 h 1218974"/>
              <a:gd name="connsiteX11" fmla="*/ 628828 w 691690"/>
              <a:gd name="connsiteY11" fmla="*/ 783952 h 1218974"/>
              <a:gd name="connsiteX12" fmla="*/ 658419 w 691690"/>
              <a:gd name="connsiteY12" fmla="*/ 846096 h 1218974"/>
              <a:gd name="connsiteX13" fmla="*/ 672622 w 691690"/>
              <a:gd name="connsiteY13" fmla="*/ 872018 h 1218974"/>
              <a:gd name="connsiteX14" fmla="*/ 676174 w 691690"/>
              <a:gd name="connsiteY14" fmla="*/ 923035 h 1218974"/>
              <a:gd name="connsiteX15" fmla="*/ 690969 w 691690"/>
              <a:gd name="connsiteY15" fmla="*/ 967423 h 1218974"/>
              <a:gd name="connsiteX16" fmla="*/ 659382 w 691690"/>
              <a:gd name="connsiteY16" fmla="*/ 1029523 h 1218974"/>
              <a:gd name="connsiteX17" fmla="*/ 540049 w 691690"/>
              <a:gd name="connsiteY17" fmla="*/ 1171610 h 1218974"/>
              <a:gd name="connsiteX18" fmla="*/ 430188 w 691690"/>
              <a:gd name="connsiteY18" fmla="*/ 1208203 h 1218974"/>
              <a:gd name="connsiteX19" fmla="*/ 324026 w 691690"/>
              <a:gd name="connsiteY19" fmla="*/ 1218957 h 1218974"/>
              <a:gd name="connsiteX20" fmla="*/ 176774 w 691690"/>
              <a:gd name="connsiteY20" fmla="*/ 1186406 h 1218974"/>
              <a:gd name="connsiteX21" fmla="*/ 87288 w 691690"/>
              <a:gd name="connsiteY21" fmla="*/ 1130181 h 1218974"/>
              <a:gd name="connsiteX22" fmla="*/ 47012 w 691690"/>
              <a:gd name="connsiteY22" fmla="*/ 1070905 h 1218974"/>
              <a:gd name="connsiteX0" fmla="*/ 47012 w 691123"/>
              <a:gd name="connsiteY0" fmla="*/ 1070905 h 1218974"/>
              <a:gd name="connsiteX1" fmla="*/ 1470 w 691123"/>
              <a:gd name="connsiteY1" fmla="*/ 961505 h 1218974"/>
              <a:gd name="connsiteX2" fmla="*/ 17212 w 691123"/>
              <a:gd name="connsiteY2" fmla="*/ 823251 h 1218974"/>
              <a:gd name="connsiteX3" fmla="*/ 97175 w 691123"/>
              <a:gd name="connsiteY3" fmla="*/ 616392 h 1218974"/>
              <a:gd name="connsiteX4" fmla="*/ 176774 w 691123"/>
              <a:gd name="connsiteY4" fmla="*/ 393926 h 1218974"/>
              <a:gd name="connsiteX5" fmla="*/ 298269 w 691123"/>
              <a:gd name="connsiteY5" fmla="*/ 0 h 1218974"/>
              <a:gd name="connsiteX6" fmla="*/ 409844 w 691123"/>
              <a:gd name="connsiteY6" fmla="*/ 292721 h 1218974"/>
              <a:gd name="connsiteX7" fmla="*/ 470539 w 691123"/>
              <a:gd name="connsiteY7" fmla="*/ 430337 h 1218974"/>
              <a:gd name="connsiteX8" fmla="*/ 525253 w 691123"/>
              <a:gd name="connsiteY8" fmla="*/ 550174 h 1218974"/>
              <a:gd name="connsiteX9" fmla="*/ 558751 w 691123"/>
              <a:gd name="connsiteY9" fmla="*/ 629126 h 1218974"/>
              <a:gd name="connsiteX10" fmla="*/ 599235 w 691123"/>
              <a:gd name="connsiteY10" fmla="*/ 712931 h 1218974"/>
              <a:gd name="connsiteX11" fmla="*/ 628828 w 691123"/>
              <a:gd name="connsiteY11" fmla="*/ 783952 h 1218974"/>
              <a:gd name="connsiteX12" fmla="*/ 658419 w 691123"/>
              <a:gd name="connsiteY12" fmla="*/ 846096 h 1218974"/>
              <a:gd name="connsiteX13" fmla="*/ 672622 w 691123"/>
              <a:gd name="connsiteY13" fmla="*/ 872018 h 1218974"/>
              <a:gd name="connsiteX14" fmla="*/ 676174 w 691123"/>
              <a:gd name="connsiteY14" fmla="*/ 923035 h 1218974"/>
              <a:gd name="connsiteX15" fmla="*/ 690969 w 691123"/>
              <a:gd name="connsiteY15" fmla="*/ 967423 h 1218974"/>
              <a:gd name="connsiteX16" fmla="*/ 670255 w 691123"/>
              <a:gd name="connsiteY16" fmla="*/ 991097 h 1218974"/>
              <a:gd name="connsiteX17" fmla="*/ 659382 w 691123"/>
              <a:gd name="connsiteY17" fmla="*/ 1029523 h 1218974"/>
              <a:gd name="connsiteX18" fmla="*/ 540049 w 691123"/>
              <a:gd name="connsiteY18" fmla="*/ 1171610 h 1218974"/>
              <a:gd name="connsiteX19" fmla="*/ 430188 w 691123"/>
              <a:gd name="connsiteY19" fmla="*/ 1208203 h 1218974"/>
              <a:gd name="connsiteX20" fmla="*/ 324026 w 691123"/>
              <a:gd name="connsiteY20" fmla="*/ 1218957 h 1218974"/>
              <a:gd name="connsiteX21" fmla="*/ 176774 w 691123"/>
              <a:gd name="connsiteY21" fmla="*/ 1186406 h 1218974"/>
              <a:gd name="connsiteX22" fmla="*/ 87288 w 691123"/>
              <a:gd name="connsiteY22" fmla="*/ 1130181 h 1218974"/>
              <a:gd name="connsiteX23" fmla="*/ 47012 w 691123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59382 w 676615"/>
              <a:gd name="connsiteY17" fmla="*/ 1029523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32749 w 676615"/>
              <a:gd name="connsiteY17" fmla="*/ 1094626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7483"/>
              <a:gd name="connsiteY0" fmla="*/ 1070905 h 1218974"/>
              <a:gd name="connsiteX1" fmla="*/ 1470 w 677483"/>
              <a:gd name="connsiteY1" fmla="*/ 961505 h 1218974"/>
              <a:gd name="connsiteX2" fmla="*/ 17212 w 677483"/>
              <a:gd name="connsiteY2" fmla="*/ 823251 h 1218974"/>
              <a:gd name="connsiteX3" fmla="*/ 97175 w 677483"/>
              <a:gd name="connsiteY3" fmla="*/ 616392 h 1218974"/>
              <a:gd name="connsiteX4" fmla="*/ 176774 w 677483"/>
              <a:gd name="connsiteY4" fmla="*/ 393926 h 1218974"/>
              <a:gd name="connsiteX5" fmla="*/ 298269 w 677483"/>
              <a:gd name="connsiteY5" fmla="*/ 0 h 1218974"/>
              <a:gd name="connsiteX6" fmla="*/ 409844 w 677483"/>
              <a:gd name="connsiteY6" fmla="*/ 292721 h 1218974"/>
              <a:gd name="connsiteX7" fmla="*/ 470539 w 677483"/>
              <a:gd name="connsiteY7" fmla="*/ 430337 h 1218974"/>
              <a:gd name="connsiteX8" fmla="*/ 525253 w 677483"/>
              <a:gd name="connsiteY8" fmla="*/ 550174 h 1218974"/>
              <a:gd name="connsiteX9" fmla="*/ 558751 w 677483"/>
              <a:gd name="connsiteY9" fmla="*/ 629126 h 1218974"/>
              <a:gd name="connsiteX10" fmla="*/ 599235 w 677483"/>
              <a:gd name="connsiteY10" fmla="*/ 712931 h 1218974"/>
              <a:gd name="connsiteX11" fmla="*/ 628828 w 677483"/>
              <a:gd name="connsiteY11" fmla="*/ 783952 h 1218974"/>
              <a:gd name="connsiteX12" fmla="*/ 658419 w 677483"/>
              <a:gd name="connsiteY12" fmla="*/ 846096 h 1218974"/>
              <a:gd name="connsiteX13" fmla="*/ 672622 w 677483"/>
              <a:gd name="connsiteY13" fmla="*/ 872018 h 1218974"/>
              <a:gd name="connsiteX14" fmla="*/ 676174 w 677483"/>
              <a:gd name="connsiteY14" fmla="*/ 923035 h 1218974"/>
              <a:gd name="connsiteX15" fmla="*/ 667295 w 677483"/>
              <a:gd name="connsiteY15" fmla="*/ 952627 h 1218974"/>
              <a:gd name="connsiteX16" fmla="*/ 676173 w 677483"/>
              <a:gd name="connsiteY16" fmla="*/ 1026608 h 1218974"/>
              <a:gd name="connsiteX17" fmla="*/ 632749 w 677483"/>
              <a:gd name="connsiteY17" fmla="*/ 1094626 h 1218974"/>
              <a:gd name="connsiteX18" fmla="*/ 540049 w 677483"/>
              <a:gd name="connsiteY18" fmla="*/ 1171610 h 1218974"/>
              <a:gd name="connsiteX19" fmla="*/ 430188 w 677483"/>
              <a:gd name="connsiteY19" fmla="*/ 1208203 h 1218974"/>
              <a:gd name="connsiteX20" fmla="*/ 324026 w 677483"/>
              <a:gd name="connsiteY20" fmla="*/ 1218957 h 1218974"/>
              <a:gd name="connsiteX21" fmla="*/ 176774 w 677483"/>
              <a:gd name="connsiteY21" fmla="*/ 1186406 h 1218974"/>
              <a:gd name="connsiteX22" fmla="*/ 87288 w 677483"/>
              <a:gd name="connsiteY22" fmla="*/ 1130181 h 1218974"/>
              <a:gd name="connsiteX23" fmla="*/ 47012 w 677483"/>
              <a:gd name="connsiteY23" fmla="*/ 1070905 h 1218974"/>
              <a:gd name="connsiteX0" fmla="*/ 47012 w 688300"/>
              <a:gd name="connsiteY0" fmla="*/ 1070905 h 1218974"/>
              <a:gd name="connsiteX1" fmla="*/ 1470 w 688300"/>
              <a:gd name="connsiteY1" fmla="*/ 961505 h 1218974"/>
              <a:gd name="connsiteX2" fmla="*/ 17212 w 688300"/>
              <a:gd name="connsiteY2" fmla="*/ 823251 h 1218974"/>
              <a:gd name="connsiteX3" fmla="*/ 97175 w 688300"/>
              <a:gd name="connsiteY3" fmla="*/ 616392 h 1218974"/>
              <a:gd name="connsiteX4" fmla="*/ 176774 w 688300"/>
              <a:gd name="connsiteY4" fmla="*/ 393926 h 1218974"/>
              <a:gd name="connsiteX5" fmla="*/ 298269 w 688300"/>
              <a:gd name="connsiteY5" fmla="*/ 0 h 1218974"/>
              <a:gd name="connsiteX6" fmla="*/ 409844 w 688300"/>
              <a:gd name="connsiteY6" fmla="*/ 292721 h 1218974"/>
              <a:gd name="connsiteX7" fmla="*/ 470539 w 688300"/>
              <a:gd name="connsiteY7" fmla="*/ 430337 h 1218974"/>
              <a:gd name="connsiteX8" fmla="*/ 525253 w 688300"/>
              <a:gd name="connsiteY8" fmla="*/ 550174 h 1218974"/>
              <a:gd name="connsiteX9" fmla="*/ 558751 w 688300"/>
              <a:gd name="connsiteY9" fmla="*/ 629126 h 1218974"/>
              <a:gd name="connsiteX10" fmla="*/ 599235 w 688300"/>
              <a:gd name="connsiteY10" fmla="*/ 712931 h 1218974"/>
              <a:gd name="connsiteX11" fmla="*/ 628828 w 688300"/>
              <a:gd name="connsiteY11" fmla="*/ 783952 h 1218974"/>
              <a:gd name="connsiteX12" fmla="*/ 658419 w 688300"/>
              <a:gd name="connsiteY12" fmla="*/ 846096 h 1218974"/>
              <a:gd name="connsiteX13" fmla="*/ 672622 w 688300"/>
              <a:gd name="connsiteY13" fmla="*/ 872018 h 1218974"/>
              <a:gd name="connsiteX14" fmla="*/ 676174 w 688300"/>
              <a:gd name="connsiteY14" fmla="*/ 923035 h 1218974"/>
              <a:gd name="connsiteX15" fmla="*/ 688010 w 688300"/>
              <a:gd name="connsiteY15" fmla="*/ 976301 h 1218974"/>
              <a:gd name="connsiteX16" fmla="*/ 676173 w 688300"/>
              <a:gd name="connsiteY16" fmla="*/ 1026608 h 1218974"/>
              <a:gd name="connsiteX17" fmla="*/ 632749 w 688300"/>
              <a:gd name="connsiteY17" fmla="*/ 1094626 h 1218974"/>
              <a:gd name="connsiteX18" fmla="*/ 540049 w 688300"/>
              <a:gd name="connsiteY18" fmla="*/ 1171610 h 1218974"/>
              <a:gd name="connsiteX19" fmla="*/ 430188 w 688300"/>
              <a:gd name="connsiteY19" fmla="*/ 1208203 h 1218974"/>
              <a:gd name="connsiteX20" fmla="*/ 324026 w 688300"/>
              <a:gd name="connsiteY20" fmla="*/ 1218957 h 1218974"/>
              <a:gd name="connsiteX21" fmla="*/ 176774 w 688300"/>
              <a:gd name="connsiteY21" fmla="*/ 1186406 h 1218974"/>
              <a:gd name="connsiteX22" fmla="*/ 87288 w 688300"/>
              <a:gd name="connsiteY22" fmla="*/ 1130181 h 1218974"/>
              <a:gd name="connsiteX23" fmla="*/ 47012 w 688300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58419 w 694472"/>
              <a:gd name="connsiteY12" fmla="*/ 846096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8540 w 694472"/>
              <a:gd name="connsiteY13" fmla="*/ 886814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4337 w 694472"/>
              <a:gd name="connsiteY12" fmla="*/ 786911 h 1218974"/>
              <a:gd name="connsiteX13" fmla="*/ 667296 w 694472"/>
              <a:gd name="connsiteY13" fmla="*/ 840177 h 1218974"/>
              <a:gd name="connsiteX14" fmla="*/ 690377 w 694472"/>
              <a:gd name="connsiteY14" fmla="*/ 872017 h 1218974"/>
              <a:gd name="connsiteX15" fmla="*/ 693930 w 694472"/>
              <a:gd name="connsiteY15" fmla="*/ 928954 h 1218974"/>
              <a:gd name="connsiteX16" fmla="*/ 688010 w 694472"/>
              <a:gd name="connsiteY16" fmla="*/ 976301 h 1218974"/>
              <a:gd name="connsiteX17" fmla="*/ 676173 w 694472"/>
              <a:gd name="connsiteY17" fmla="*/ 1026608 h 1218974"/>
              <a:gd name="connsiteX18" fmla="*/ 632749 w 694472"/>
              <a:gd name="connsiteY18" fmla="*/ 1094626 h 1218974"/>
              <a:gd name="connsiteX19" fmla="*/ 540049 w 694472"/>
              <a:gd name="connsiteY19" fmla="*/ 1171610 h 1218974"/>
              <a:gd name="connsiteX20" fmla="*/ 430188 w 694472"/>
              <a:gd name="connsiteY20" fmla="*/ 1208203 h 1218974"/>
              <a:gd name="connsiteX21" fmla="*/ 324026 w 694472"/>
              <a:gd name="connsiteY21" fmla="*/ 1218957 h 1218974"/>
              <a:gd name="connsiteX22" fmla="*/ 176774 w 694472"/>
              <a:gd name="connsiteY22" fmla="*/ 1186406 h 1218974"/>
              <a:gd name="connsiteX23" fmla="*/ 87288 w 694472"/>
              <a:gd name="connsiteY23" fmla="*/ 1130181 h 1218974"/>
              <a:gd name="connsiteX24" fmla="*/ 47012 w 694472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409844 w 707984"/>
              <a:gd name="connsiteY6" fmla="*/ 292721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37705 w 707984"/>
              <a:gd name="connsiteY12" fmla="*/ 760278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40664 w 707984"/>
              <a:gd name="connsiteY12" fmla="*/ 769155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32749 w 698934"/>
              <a:gd name="connsiteY19" fmla="*/ 1094626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61377 w 698934"/>
              <a:gd name="connsiteY18" fmla="*/ 1076915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37090 w 698934"/>
              <a:gd name="connsiteY22" fmla="*/ 1195283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6782 w 698934"/>
              <a:gd name="connsiteY21" fmla="*/ 1186407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0864 w 698934"/>
              <a:gd name="connsiteY21" fmla="*/ 1201204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480864 w 698934"/>
              <a:gd name="connsiteY21" fmla="*/ 1201204 h 1229124"/>
              <a:gd name="connsiteX22" fmla="*/ 537090 w 698934"/>
              <a:gd name="connsiteY22" fmla="*/ 1195283 h 1229124"/>
              <a:gd name="connsiteX23" fmla="*/ 522293 w 698934"/>
              <a:gd name="connsiteY23" fmla="*/ 1213040 h 1229124"/>
              <a:gd name="connsiteX24" fmla="*/ 424270 w 698934"/>
              <a:gd name="connsiteY24" fmla="*/ 1228917 h 1229124"/>
              <a:gd name="connsiteX25" fmla="*/ 324026 w 698934"/>
              <a:gd name="connsiteY25" fmla="*/ 1218957 h 1229124"/>
              <a:gd name="connsiteX26" fmla="*/ 176774 w 698934"/>
              <a:gd name="connsiteY26" fmla="*/ 1186406 h 1229124"/>
              <a:gd name="connsiteX27" fmla="*/ 87288 w 698934"/>
              <a:gd name="connsiteY27" fmla="*/ 1130181 h 1229124"/>
              <a:gd name="connsiteX28" fmla="*/ 47012 w 698934"/>
              <a:gd name="connsiteY28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480864 w 698934"/>
              <a:gd name="connsiteY22" fmla="*/ 120120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34746 w 698934"/>
              <a:gd name="connsiteY12" fmla="*/ 733645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17952 w 698934"/>
              <a:gd name="connsiteY20" fmla="*/ 1159729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5010"/>
              <a:gd name="connsiteY0" fmla="*/ 1070905 h 1229124"/>
              <a:gd name="connsiteX1" fmla="*/ 1470 w 695010"/>
              <a:gd name="connsiteY1" fmla="*/ 961505 h 1229124"/>
              <a:gd name="connsiteX2" fmla="*/ 17212 w 695010"/>
              <a:gd name="connsiteY2" fmla="*/ 823251 h 1229124"/>
              <a:gd name="connsiteX3" fmla="*/ 97175 w 695010"/>
              <a:gd name="connsiteY3" fmla="*/ 616392 h 1229124"/>
              <a:gd name="connsiteX4" fmla="*/ 176774 w 695010"/>
              <a:gd name="connsiteY4" fmla="*/ 393926 h 1229124"/>
              <a:gd name="connsiteX5" fmla="*/ 298269 w 695010"/>
              <a:gd name="connsiteY5" fmla="*/ 0 h 1229124"/>
              <a:gd name="connsiteX6" fmla="*/ 398007 w 695010"/>
              <a:gd name="connsiteY6" fmla="*/ 248333 h 1229124"/>
              <a:gd name="connsiteX7" fmla="*/ 470539 w 695010"/>
              <a:gd name="connsiteY7" fmla="*/ 430337 h 1229124"/>
              <a:gd name="connsiteX8" fmla="*/ 501579 w 695010"/>
              <a:gd name="connsiteY8" fmla="*/ 505786 h 1229124"/>
              <a:gd name="connsiteX9" fmla="*/ 535078 w 695010"/>
              <a:gd name="connsiteY9" fmla="*/ 572900 h 1229124"/>
              <a:gd name="connsiteX10" fmla="*/ 569641 w 695010"/>
              <a:gd name="connsiteY10" fmla="*/ 641909 h 1229124"/>
              <a:gd name="connsiteX11" fmla="*/ 593316 w 695010"/>
              <a:gd name="connsiteY11" fmla="*/ 683339 h 1229124"/>
              <a:gd name="connsiteX12" fmla="*/ 628828 w 695010"/>
              <a:gd name="connsiteY12" fmla="*/ 742523 h 1229124"/>
              <a:gd name="connsiteX13" fmla="*/ 661378 w 695010"/>
              <a:gd name="connsiteY13" fmla="*/ 783952 h 1229124"/>
              <a:gd name="connsiteX14" fmla="*/ 679133 w 695010"/>
              <a:gd name="connsiteY14" fmla="*/ 828341 h 1229124"/>
              <a:gd name="connsiteX15" fmla="*/ 690377 w 695010"/>
              <a:gd name="connsiteY15" fmla="*/ 872017 h 1229124"/>
              <a:gd name="connsiteX16" fmla="*/ 693930 w 695010"/>
              <a:gd name="connsiteY16" fmla="*/ 928954 h 1229124"/>
              <a:gd name="connsiteX17" fmla="*/ 688010 w 695010"/>
              <a:gd name="connsiteY17" fmla="*/ 976301 h 1229124"/>
              <a:gd name="connsiteX18" fmla="*/ 679132 w 695010"/>
              <a:gd name="connsiteY18" fmla="*/ 1032527 h 1229124"/>
              <a:gd name="connsiteX19" fmla="*/ 655459 w 695010"/>
              <a:gd name="connsiteY19" fmla="*/ 1106507 h 1229124"/>
              <a:gd name="connsiteX20" fmla="*/ 617952 w 695010"/>
              <a:gd name="connsiteY20" fmla="*/ 1159729 h 1229124"/>
              <a:gd name="connsiteX21" fmla="*/ 575559 w 695010"/>
              <a:gd name="connsiteY21" fmla="*/ 1186407 h 1229124"/>
              <a:gd name="connsiteX22" fmla="*/ 560763 w 695010"/>
              <a:gd name="connsiteY22" fmla="*/ 1198244 h 1229124"/>
              <a:gd name="connsiteX23" fmla="*/ 513416 w 695010"/>
              <a:gd name="connsiteY23" fmla="*/ 1210079 h 1229124"/>
              <a:gd name="connsiteX24" fmla="*/ 469027 w 695010"/>
              <a:gd name="connsiteY24" fmla="*/ 1221917 h 1229124"/>
              <a:gd name="connsiteX25" fmla="*/ 424270 w 695010"/>
              <a:gd name="connsiteY25" fmla="*/ 1228917 h 1229124"/>
              <a:gd name="connsiteX26" fmla="*/ 324026 w 695010"/>
              <a:gd name="connsiteY26" fmla="*/ 1218957 h 1229124"/>
              <a:gd name="connsiteX27" fmla="*/ 176774 w 695010"/>
              <a:gd name="connsiteY27" fmla="*/ 1186406 h 1229124"/>
              <a:gd name="connsiteX28" fmla="*/ 87288 w 695010"/>
              <a:gd name="connsiteY28" fmla="*/ 1130181 h 1229124"/>
              <a:gd name="connsiteX29" fmla="*/ 47012 w 695010"/>
              <a:gd name="connsiteY29" fmla="*/ 1070905 h 1229124"/>
              <a:gd name="connsiteX0" fmla="*/ 47012 w 694691"/>
              <a:gd name="connsiteY0" fmla="*/ 1070905 h 1229124"/>
              <a:gd name="connsiteX1" fmla="*/ 1470 w 694691"/>
              <a:gd name="connsiteY1" fmla="*/ 961505 h 1229124"/>
              <a:gd name="connsiteX2" fmla="*/ 17212 w 694691"/>
              <a:gd name="connsiteY2" fmla="*/ 823251 h 1229124"/>
              <a:gd name="connsiteX3" fmla="*/ 97175 w 694691"/>
              <a:gd name="connsiteY3" fmla="*/ 616392 h 1229124"/>
              <a:gd name="connsiteX4" fmla="*/ 176774 w 694691"/>
              <a:gd name="connsiteY4" fmla="*/ 393926 h 1229124"/>
              <a:gd name="connsiteX5" fmla="*/ 298269 w 694691"/>
              <a:gd name="connsiteY5" fmla="*/ 0 h 1229124"/>
              <a:gd name="connsiteX6" fmla="*/ 398007 w 694691"/>
              <a:gd name="connsiteY6" fmla="*/ 248333 h 1229124"/>
              <a:gd name="connsiteX7" fmla="*/ 470539 w 694691"/>
              <a:gd name="connsiteY7" fmla="*/ 430337 h 1229124"/>
              <a:gd name="connsiteX8" fmla="*/ 501579 w 694691"/>
              <a:gd name="connsiteY8" fmla="*/ 505786 h 1229124"/>
              <a:gd name="connsiteX9" fmla="*/ 535078 w 694691"/>
              <a:gd name="connsiteY9" fmla="*/ 572900 h 1229124"/>
              <a:gd name="connsiteX10" fmla="*/ 569641 w 694691"/>
              <a:gd name="connsiteY10" fmla="*/ 641909 h 1229124"/>
              <a:gd name="connsiteX11" fmla="*/ 593316 w 694691"/>
              <a:gd name="connsiteY11" fmla="*/ 683339 h 1229124"/>
              <a:gd name="connsiteX12" fmla="*/ 628828 w 694691"/>
              <a:gd name="connsiteY12" fmla="*/ 742523 h 1229124"/>
              <a:gd name="connsiteX13" fmla="*/ 661378 w 694691"/>
              <a:gd name="connsiteY13" fmla="*/ 783952 h 1229124"/>
              <a:gd name="connsiteX14" fmla="*/ 679133 w 694691"/>
              <a:gd name="connsiteY14" fmla="*/ 828341 h 1229124"/>
              <a:gd name="connsiteX15" fmla="*/ 690377 w 694691"/>
              <a:gd name="connsiteY15" fmla="*/ 872017 h 1229124"/>
              <a:gd name="connsiteX16" fmla="*/ 693930 w 694691"/>
              <a:gd name="connsiteY16" fmla="*/ 928954 h 1229124"/>
              <a:gd name="connsiteX17" fmla="*/ 688010 w 694691"/>
              <a:gd name="connsiteY17" fmla="*/ 976301 h 1229124"/>
              <a:gd name="connsiteX18" fmla="*/ 679132 w 694691"/>
              <a:gd name="connsiteY18" fmla="*/ 1032527 h 1229124"/>
              <a:gd name="connsiteX19" fmla="*/ 655459 w 694691"/>
              <a:gd name="connsiteY19" fmla="*/ 1106507 h 1229124"/>
              <a:gd name="connsiteX20" fmla="*/ 617952 w 694691"/>
              <a:gd name="connsiteY20" fmla="*/ 1159729 h 1229124"/>
              <a:gd name="connsiteX21" fmla="*/ 575559 w 694691"/>
              <a:gd name="connsiteY21" fmla="*/ 1186407 h 1229124"/>
              <a:gd name="connsiteX22" fmla="*/ 560763 w 694691"/>
              <a:gd name="connsiteY22" fmla="*/ 1198244 h 1229124"/>
              <a:gd name="connsiteX23" fmla="*/ 513416 w 694691"/>
              <a:gd name="connsiteY23" fmla="*/ 1210079 h 1229124"/>
              <a:gd name="connsiteX24" fmla="*/ 469027 w 694691"/>
              <a:gd name="connsiteY24" fmla="*/ 1221917 h 1229124"/>
              <a:gd name="connsiteX25" fmla="*/ 424270 w 694691"/>
              <a:gd name="connsiteY25" fmla="*/ 1228917 h 1229124"/>
              <a:gd name="connsiteX26" fmla="*/ 324026 w 694691"/>
              <a:gd name="connsiteY26" fmla="*/ 1218957 h 1229124"/>
              <a:gd name="connsiteX27" fmla="*/ 176774 w 694691"/>
              <a:gd name="connsiteY27" fmla="*/ 1186406 h 1229124"/>
              <a:gd name="connsiteX28" fmla="*/ 87288 w 694691"/>
              <a:gd name="connsiteY28" fmla="*/ 1130181 h 1229124"/>
              <a:gd name="connsiteX29" fmla="*/ 47012 w 694691"/>
              <a:gd name="connsiteY29" fmla="*/ 1070905 h 1229124"/>
              <a:gd name="connsiteX0" fmla="*/ 47012 w 694899"/>
              <a:gd name="connsiteY0" fmla="*/ 1070905 h 1229124"/>
              <a:gd name="connsiteX1" fmla="*/ 1470 w 694899"/>
              <a:gd name="connsiteY1" fmla="*/ 961505 h 1229124"/>
              <a:gd name="connsiteX2" fmla="*/ 17212 w 694899"/>
              <a:gd name="connsiteY2" fmla="*/ 823251 h 1229124"/>
              <a:gd name="connsiteX3" fmla="*/ 97175 w 694899"/>
              <a:gd name="connsiteY3" fmla="*/ 616392 h 1229124"/>
              <a:gd name="connsiteX4" fmla="*/ 176774 w 694899"/>
              <a:gd name="connsiteY4" fmla="*/ 393926 h 1229124"/>
              <a:gd name="connsiteX5" fmla="*/ 298269 w 694899"/>
              <a:gd name="connsiteY5" fmla="*/ 0 h 1229124"/>
              <a:gd name="connsiteX6" fmla="*/ 398007 w 694899"/>
              <a:gd name="connsiteY6" fmla="*/ 248333 h 1229124"/>
              <a:gd name="connsiteX7" fmla="*/ 470539 w 694899"/>
              <a:gd name="connsiteY7" fmla="*/ 430337 h 1229124"/>
              <a:gd name="connsiteX8" fmla="*/ 501579 w 694899"/>
              <a:gd name="connsiteY8" fmla="*/ 505786 h 1229124"/>
              <a:gd name="connsiteX9" fmla="*/ 535078 w 694899"/>
              <a:gd name="connsiteY9" fmla="*/ 572900 h 1229124"/>
              <a:gd name="connsiteX10" fmla="*/ 569641 w 694899"/>
              <a:gd name="connsiteY10" fmla="*/ 641909 h 1229124"/>
              <a:gd name="connsiteX11" fmla="*/ 593316 w 694899"/>
              <a:gd name="connsiteY11" fmla="*/ 683339 h 1229124"/>
              <a:gd name="connsiteX12" fmla="*/ 628828 w 694899"/>
              <a:gd name="connsiteY12" fmla="*/ 742523 h 1229124"/>
              <a:gd name="connsiteX13" fmla="*/ 661378 w 694899"/>
              <a:gd name="connsiteY13" fmla="*/ 783952 h 1229124"/>
              <a:gd name="connsiteX14" fmla="*/ 679133 w 694899"/>
              <a:gd name="connsiteY14" fmla="*/ 828341 h 1229124"/>
              <a:gd name="connsiteX15" fmla="*/ 690377 w 694899"/>
              <a:gd name="connsiteY15" fmla="*/ 872017 h 1229124"/>
              <a:gd name="connsiteX16" fmla="*/ 693930 w 694899"/>
              <a:gd name="connsiteY16" fmla="*/ 928954 h 1229124"/>
              <a:gd name="connsiteX17" fmla="*/ 688010 w 694899"/>
              <a:gd name="connsiteY17" fmla="*/ 976301 h 1229124"/>
              <a:gd name="connsiteX18" fmla="*/ 693928 w 694899"/>
              <a:gd name="connsiteY18" fmla="*/ 1035486 h 1229124"/>
              <a:gd name="connsiteX19" fmla="*/ 655459 w 694899"/>
              <a:gd name="connsiteY19" fmla="*/ 1106507 h 1229124"/>
              <a:gd name="connsiteX20" fmla="*/ 617952 w 694899"/>
              <a:gd name="connsiteY20" fmla="*/ 1159729 h 1229124"/>
              <a:gd name="connsiteX21" fmla="*/ 575559 w 694899"/>
              <a:gd name="connsiteY21" fmla="*/ 1186407 h 1229124"/>
              <a:gd name="connsiteX22" fmla="*/ 560763 w 694899"/>
              <a:gd name="connsiteY22" fmla="*/ 1198244 h 1229124"/>
              <a:gd name="connsiteX23" fmla="*/ 513416 w 694899"/>
              <a:gd name="connsiteY23" fmla="*/ 1210079 h 1229124"/>
              <a:gd name="connsiteX24" fmla="*/ 469027 w 694899"/>
              <a:gd name="connsiteY24" fmla="*/ 1221917 h 1229124"/>
              <a:gd name="connsiteX25" fmla="*/ 424270 w 694899"/>
              <a:gd name="connsiteY25" fmla="*/ 1228917 h 1229124"/>
              <a:gd name="connsiteX26" fmla="*/ 324026 w 694899"/>
              <a:gd name="connsiteY26" fmla="*/ 1218957 h 1229124"/>
              <a:gd name="connsiteX27" fmla="*/ 176774 w 694899"/>
              <a:gd name="connsiteY27" fmla="*/ 1186406 h 1229124"/>
              <a:gd name="connsiteX28" fmla="*/ 87288 w 694899"/>
              <a:gd name="connsiteY28" fmla="*/ 1130181 h 1229124"/>
              <a:gd name="connsiteX29" fmla="*/ 47012 w 694899"/>
              <a:gd name="connsiteY29" fmla="*/ 1070905 h 1229124"/>
              <a:gd name="connsiteX0" fmla="*/ 47012 w 695389"/>
              <a:gd name="connsiteY0" fmla="*/ 1070905 h 1229124"/>
              <a:gd name="connsiteX1" fmla="*/ 1470 w 695389"/>
              <a:gd name="connsiteY1" fmla="*/ 961505 h 1229124"/>
              <a:gd name="connsiteX2" fmla="*/ 17212 w 695389"/>
              <a:gd name="connsiteY2" fmla="*/ 823251 h 1229124"/>
              <a:gd name="connsiteX3" fmla="*/ 97175 w 695389"/>
              <a:gd name="connsiteY3" fmla="*/ 616392 h 1229124"/>
              <a:gd name="connsiteX4" fmla="*/ 176774 w 695389"/>
              <a:gd name="connsiteY4" fmla="*/ 393926 h 1229124"/>
              <a:gd name="connsiteX5" fmla="*/ 298269 w 695389"/>
              <a:gd name="connsiteY5" fmla="*/ 0 h 1229124"/>
              <a:gd name="connsiteX6" fmla="*/ 398007 w 695389"/>
              <a:gd name="connsiteY6" fmla="*/ 248333 h 1229124"/>
              <a:gd name="connsiteX7" fmla="*/ 470539 w 695389"/>
              <a:gd name="connsiteY7" fmla="*/ 430337 h 1229124"/>
              <a:gd name="connsiteX8" fmla="*/ 501579 w 695389"/>
              <a:gd name="connsiteY8" fmla="*/ 505786 h 1229124"/>
              <a:gd name="connsiteX9" fmla="*/ 535078 w 695389"/>
              <a:gd name="connsiteY9" fmla="*/ 572900 h 1229124"/>
              <a:gd name="connsiteX10" fmla="*/ 569641 w 695389"/>
              <a:gd name="connsiteY10" fmla="*/ 641909 h 1229124"/>
              <a:gd name="connsiteX11" fmla="*/ 593316 w 695389"/>
              <a:gd name="connsiteY11" fmla="*/ 683339 h 1229124"/>
              <a:gd name="connsiteX12" fmla="*/ 628828 w 695389"/>
              <a:gd name="connsiteY12" fmla="*/ 742523 h 1229124"/>
              <a:gd name="connsiteX13" fmla="*/ 661378 w 695389"/>
              <a:gd name="connsiteY13" fmla="*/ 783952 h 1229124"/>
              <a:gd name="connsiteX14" fmla="*/ 679133 w 695389"/>
              <a:gd name="connsiteY14" fmla="*/ 828341 h 1229124"/>
              <a:gd name="connsiteX15" fmla="*/ 690377 w 695389"/>
              <a:gd name="connsiteY15" fmla="*/ 872017 h 1229124"/>
              <a:gd name="connsiteX16" fmla="*/ 695260 w 695389"/>
              <a:gd name="connsiteY16" fmla="*/ 883489 h 1229124"/>
              <a:gd name="connsiteX17" fmla="*/ 693930 w 695389"/>
              <a:gd name="connsiteY17" fmla="*/ 928954 h 1229124"/>
              <a:gd name="connsiteX18" fmla="*/ 688010 w 695389"/>
              <a:gd name="connsiteY18" fmla="*/ 976301 h 1229124"/>
              <a:gd name="connsiteX19" fmla="*/ 693928 w 695389"/>
              <a:gd name="connsiteY19" fmla="*/ 1035486 h 1229124"/>
              <a:gd name="connsiteX20" fmla="*/ 655459 w 695389"/>
              <a:gd name="connsiteY20" fmla="*/ 1106507 h 1229124"/>
              <a:gd name="connsiteX21" fmla="*/ 617952 w 695389"/>
              <a:gd name="connsiteY21" fmla="*/ 1159729 h 1229124"/>
              <a:gd name="connsiteX22" fmla="*/ 575559 w 695389"/>
              <a:gd name="connsiteY22" fmla="*/ 1186407 h 1229124"/>
              <a:gd name="connsiteX23" fmla="*/ 560763 w 695389"/>
              <a:gd name="connsiteY23" fmla="*/ 1198244 h 1229124"/>
              <a:gd name="connsiteX24" fmla="*/ 513416 w 695389"/>
              <a:gd name="connsiteY24" fmla="*/ 1210079 h 1229124"/>
              <a:gd name="connsiteX25" fmla="*/ 469027 w 695389"/>
              <a:gd name="connsiteY25" fmla="*/ 1221917 h 1229124"/>
              <a:gd name="connsiteX26" fmla="*/ 424270 w 695389"/>
              <a:gd name="connsiteY26" fmla="*/ 1228917 h 1229124"/>
              <a:gd name="connsiteX27" fmla="*/ 324026 w 695389"/>
              <a:gd name="connsiteY27" fmla="*/ 1218957 h 1229124"/>
              <a:gd name="connsiteX28" fmla="*/ 176774 w 695389"/>
              <a:gd name="connsiteY28" fmla="*/ 1186406 h 1229124"/>
              <a:gd name="connsiteX29" fmla="*/ 87288 w 695389"/>
              <a:gd name="connsiteY29" fmla="*/ 1130181 h 1229124"/>
              <a:gd name="connsiteX30" fmla="*/ 47012 w 69538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701198 w 701449"/>
              <a:gd name="connsiteY15" fmla="*/ 866607 h 1229124"/>
              <a:gd name="connsiteX16" fmla="*/ 695260 w 701449"/>
              <a:gd name="connsiteY16" fmla="*/ 883489 h 1229124"/>
              <a:gd name="connsiteX17" fmla="*/ 693930 w 701449"/>
              <a:gd name="connsiteY17" fmla="*/ 928954 h 1229124"/>
              <a:gd name="connsiteX18" fmla="*/ 688010 w 701449"/>
              <a:gd name="connsiteY18" fmla="*/ 976301 h 1229124"/>
              <a:gd name="connsiteX19" fmla="*/ 693928 w 701449"/>
              <a:gd name="connsiteY19" fmla="*/ 1035486 h 1229124"/>
              <a:gd name="connsiteX20" fmla="*/ 655459 w 701449"/>
              <a:gd name="connsiteY20" fmla="*/ 1106507 h 1229124"/>
              <a:gd name="connsiteX21" fmla="*/ 617952 w 701449"/>
              <a:gd name="connsiteY21" fmla="*/ 1159729 h 1229124"/>
              <a:gd name="connsiteX22" fmla="*/ 575559 w 701449"/>
              <a:gd name="connsiteY22" fmla="*/ 1186407 h 1229124"/>
              <a:gd name="connsiteX23" fmla="*/ 560763 w 701449"/>
              <a:gd name="connsiteY23" fmla="*/ 1198244 h 1229124"/>
              <a:gd name="connsiteX24" fmla="*/ 513416 w 701449"/>
              <a:gd name="connsiteY24" fmla="*/ 1210079 h 1229124"/>
              <a:gd name="connsiteX25" fmla="*/ 469027 w 701449"/>
              <a:gd name="connsiteY25" fmla="*/ 1221917 h 1229124"/>
              <a:gd name="connsiteX26" fmla="*/ 424270 w 701449"/>
              <a:gd name="connsiteY26" fmla="*/ 1228917 h 1229124"/>
              <a:gd name="connsiteX27" fmla="*/ 324026 w 701449"/>
              <a:gd name="connsiteY27" fmla="*/ 1218957 h 1229124"/>
              <a:gd name="connsiteX28" fmla="*/ 176774 w 701449"/>
              <a:gd name="connsiteY28" fmla="*/ 1186406 h 1229124"/>
              <a:gd name="connsiteX29" fmla="*/ 87288 w 701449"/>
              <a:gd name="connsiteY29" fmla="*/ 1130181 h 1229124"/>
              <a:gd name="connsiteX30" fmla="*/ 47012 w 70144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684438 w 701449"/>
              <a:gd name="connsiteY15" fmla="*/ 829383 h 1229124"/>
              <a:gd name="connsiteX16" fmla="*/ 701198 w 701449"/>
              <a:gd name="connsiteY16" fmla="*/ 866607 h 1229124"/>
              <a:gd name="connsiteX17" fmla="*/ 695260 w 701449"/>
              <a:gd name="connsiteY17" fmla="*/ 883489 h 1229124"/>
              <a:gd name="connsiteX18" fmla="*/ 693930 w 701449"/>
              <a:gd name="connsiteY18" fmla="*/ 928954 h 1229124"/>
              <a:gd name="connsiteX19" fmla="*/ 688010 w 701449"/>
              <a:gd name="connsiteY19" fmla="*/ 976301 h 1229124"/>
              <a:gd name="connsiteX20" fmla="*/ 693928 w 701449"/>
              <a:gd name="connsiteY20" fmla="*/ 1035486 h 1229124"/>
              <a:gd name="connsiteX21" fmla="*/ 655459 w 701449"/>
              <a:gd name="connsiteY21" fmla="*/ 1106507 h 1229124"/>
              <a:gd name="connsiteX22" fmla="*/ 617952 w 701449"/>
              <a:gd name="connsiteY22" fmla="*/ 1159729 h 1229124"/>
              <a:gd name="connsiteX23" fmla="*/ 575559 w 701449"/>
              <a:gd name="connsiteY23" fmla="*/ 1186407 h 1229124"/>
              <a:gd name="connsiteX24" fmla="*/ 560763 w 701449"/>
              <a:gd name="connsiteY24" fmla="*/ 1198244 h 1229124"/>
              <a:gd name="connsiteX25" fmla="*/ 513416 w 701449"/>
              <a:gd name="connsiteY25" fmla="*/ 1210079 h 1229124"/>
              <a:gd name="connsiteX26" fmla="*/ 469027 w 701449"/>
              <a:gd name="connsiteY26" fmla="*/ 1221917 h 1229124"/>
              <a:gd name="connsiteX27" fmla="*/ 424270 w 701449"/>
              <a:gd name="connsiteY27" fmla="*/ 1228917 h 1229124"/>
              <a:gd name="connsiteX28" fmla="*/ 324026 w 701449"/>
              <a:gd name="connsiteY28" fmla="*/ 1218957 h 1229124"/>
              <a:gd name="connsiteX29" fmla="*/ 176774 w 701449"/>
              <a:gd name="connsiteY29" fmla="*/ 1186406 h 1229124"/>
              <a:gd name="connsiteX30" fmla="*/ 87288 w 701449"/>
              <a:gd name="connsiteY30" fmla="*/ 1130181 h 1229124"/>
              <a:gd name="connsiteX31" fmla="*/ 47012 w 701449"/>
              <a:gd name="connsiteY31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3617 w 701449"/>
              <a:gd name="connsiteY14" fmla="*/ 807740 h 1229124"/>
              <a:gd name="connsiteX15" fmla="*/ 679133 w 701449"/>
              <a:gd name="connsiteY15" fmla="*/ 828341 h 1229124"/>
              <a:gd name="connsiteX16" fmla="*/ 684438 w 701449"/>
              <a:gd name="connsiteY16" fmla="*/ 829383 h 1229124"/>
              <a:gd name="connsiteX17" fmla="*/ 701198 w 701449"/>
              <a:gd name="connsiteY17" fmla="*/ 866607 h 1229124"/>
              <a:gd name="connsiteX18" fmla="*/ 695260 w 701449"/>
              <a:gd name="connsiteY18" fmla="*/ 883489 h 1229124"/>
              <a:gd name="connsiteX19" fmla="*/ 693930 w 701449"/>
              <a:gd name="connsiteY19" fmla="*/ 928954 h 1229124"/>
              <a:gd name="connsiteX20" fmla="*/ 688010 w 701449"/>
              <a:gd name="connsiteY20" fmla="*/ 976301 h 1229124"/>
              <a:gd name="connsiteX21" fmla="*/ 693928 w 701449"/>
              <a:gd name="connsiteY21" fmla="*/ 1035486 h 1229124"/>
              <a:gd name="connsiteX22" fmla="*/ 655459 w 701449"/>
              <a:gd name="connsiteY22" fmla="*/ 1106507 h 1229124"/>
              <a:gd name="connsiteX23" fmla="*/ 617952 w 701449"/>
              <a:gd name="connsiteY23" fmla="*/ 1159729 h 1229124"/>
              <a:gd name="connsiteX24" fmla="*/ 575559 w 701449"/>
              <a:gd name="connsiteY24" fmla="*/ 1186407 h 1229124"/>
              <a:gd name="connsiteX25" fmla="*/ 560763 w 701449"/>
              <a:gd name="connsiteY25" fmla="*/ 1198244 h 1229124"/>
              <a:gd name="connsiteX26" fmla="*/ 513416 w 701449"/>
              <a:gd name="connsiteY26" fmla="*/ 1210079 h 1229124"/>
              <a:gd name="connsiteX27" fmla="*/ 469027 w 701449"/>
              <a:gd name="connsiteY27" fmla="*/ 1221917 h 1229124"/>
              <a:gd name="connsiteX28" fmla="*/ 424270 w 701449"/>
              <a:gd name="connsiteY28" fmla="*/ 1228917 h 1229124"/>
              <a:gd name="connsiteX29" fmla="*/ 324026 w 701449"/>
              <a:gd name="connsiteY29" fmla="*/ 1218957 h 1229124"/>
              <a:gd name="connsiteX30" fmla="*/ 176774 w 701449"/>
              <a:gd name="connsiteY30" fmla="*/ 1186406 h 1229124"/>
              <a:gd name="connsiteX31" fmla="*/ 87288 w 701449"/>
              <a:gd name="connsiteY31" fmla="*/ 1130181 h 1229124"/>
              <a:gd name="connsiteX32" fmla="*/ 47012 w 701449"/>
              <a:gd name="connsiteY32" fmla="*/ 1070905 h 1229124"/>
              <a:gd name="connsiteX0" fmla="*/ 47012 w 716914"/>
              <a:gd name="connsiteY0" fmla="*/ 1070905 h 1229124"/>
              <a:gd name="connsiteX1" fmla="*/ 1470 w 716914"/>
              <a:gd name="connsiteY1" fmla="*/ 961505 h 1229124"/>
              <a:gd name="connsiteX2" fmla="*/ 17212 w 716914"/>
              <a:gd name="connsiteY2" fmla="*/ 823251 h 1229124"/>
              <a:gd name="connsiteX3" fmla="*/ 97175 w 716914"/>
              <a:gd name="connsiteY3" fmla="*/ 616392 h 1229124"/>
              <a:gd name="connsiteX4" fmla="*/ 176774 w 716914"/>
              <a:gd name="connsiteY4" fmla="*/ 393926 h 1229124"/>
              <a:gd name="connsiteX5" fmla="*/ 298269 w 716914"/>
              <a:gd name="connsiteY5" fmla="*/ 0 h 1229124"/>
              <a:gd name="connsiteX6" fmla="*/ 398007 w 716914"/>
              <a:gd name="connsiteY6" fmla="*/ 248333 h 1229124"/>
              <a:gd name="connsiteX7" fmla="*/ 470539 w 716914"/>
              <a:gd name="connsiteY7" fmla="*/ 430337 h 1229124"/>
              <a:gd name="connsiteX8" fmla="*/ 501579 w 716914"/>
              <a:gd name="connsiteY8" fmla="*/ 505786 h 1229124"/>
              <a:gd name="connsiteX9" fmla="*/ 535078 w 716914"/>
              <a:gd name="connsiteY9" fmla="*/ 572900 h 1229124"/>
              <a:gd name="connsiteX10" fmla="*/ 569641 w 716914"/>
              <a:gd name="connsiteY10" fmla="*/ 641909 h 1229124"/>
              <a:gd name="connsiteX11" fmla="*/ 593316 w 716914"/>
              <a:gd name="connsiteY11" fmla="*/ 683339 h 1229124"/>
              <a:gd name="connsiteX12" fmla="*/ 628828 w 716914"/>
              <a:gd name="connsiteY12" fmla="*/ 742523 h 1229124"/>
              <a:gd name="connsiteX13" fmla="*/ 661378 w 716914"/>
              <a:gd name="connsiteY13" fmla="*/ 783952 h 1229124"/>
              <a:gd name="connsiteX14" fmla="*/ 673617 w 716914"/>
              <a:gd name="connsiteY14" fmla="*/ 807740 h 1229124"/>
              <a:gd name="connsiteX15" fmla="*/ 679133 w 716914"/>
              <a:gd name="connsiteY15" fmla="*/ 828341 h 1229124"/>
              <a:gd name="connsiteX16" fmla="*/ 684438 w 716914"/>
              <a:gd name="connsiteY16" fmla="*/ 829383 h 1229124"/>
              <a:gd name="connsiteX17" fmla="*/ 701198 w 716914"/>
              <a:gd name="connsiteY17" fmla="*/ 866607 h 1229124"/>
              <a:gd name="connsiteX18" fmla="*/ 716903 w 716914"/>
              <a:gd name="connsiteY18" fmla="*/ 907837 h 1229124"/>
              <a:gd name="connsiteX19" fmla="*/ 693930 w 716914"/>
              <a:gd name="connsiteY19" fmla="*/ 928954 h 1229124"/>
              <a:gd name="connsiteX20" fmla="*/ 688010 w 716914"/>
              <a:gd name="connsiteY20" fmla="*/ 976301 h 1229124"/>
              <a:gd name="connsiteX21" fmla="*/ 693928 w 716914"/>
              <a:gd name="connsiteY21" fmla="*/ 1035486 h 1229124"/>
              <a:gd name="connsiteX22" fmla="*/ 655459 w 716914"/>
              <a:gd name="connsiteY22" fmla="*/ 1106507 h 1229124"/>
              <a:gd name="connsiteX23" fmla="*/ 617952 w 716914"/>
              <a:gd name="connsiteY23" fmla="*/ 1159729 h 1229124"/>
              <a:gd name="connsiteX24" fmla="*/ 575559 w 716914"/>
              <a:gd name="connsiteY24" fmla="*/ 1186407 h 1229124"/>
              <a:gd name="connsiteX25" fmla="*/ 560763 w 716914"/>
              <a:gd name="connsiteY25" fmla="*/ 1198244 h 1229124"/>
              <a:gd name="connsiteX26" fmla="*/ 513416 w 716914"/>
              <a:gd name="connsiteY26" fmla="*/ 1210079 h 1229124"/>
              <a:gd name="connsiteX27" fmla="*/ 469027 w 716914"/>
              <a:gd name="connsiteY27" fmla="*/ 1221917 h 1229124"/>
              <a:gd name="connsiteX28" fmla="*/ 424270 w 716914"/>
              <a:gd name="connsiteY28" fmla="*/ 1228917 h 1229124"/>
              <a:gd name="connsiteX29" fmla="*/ 324026 w 716914"/>
              <a:gd name="connsiteY29" fmla="*/ 1218957 h 1229124"/>
              <a:gd name="connsiteX30" fmla="*/ 176774 w 716914"/>
              <a:gd name="connsiteY30" fmla="*/ 1186406 h 1229124"/>
              <a:gd name="connsiteX31" fmla="*/ 87288 w 716914"/>
              <a:gd name="connsiteY31" fmla="*/ 1130181 h 1229124"/>
              <a:gd name="connsiteX32" fmla="*/ 47012 w 716914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688010 w 726400"/>
              <a:gd name="connsiteY20" fmla="*/ 976301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12866 w 726400"/>
              <a:gd name="connsiteY21" fmla="*/ 1051719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6400" h="1229124">
                <a:moveTo>
                  <a:pt x="47012" y="1070905"/>
                </a:moveTo>
                <a:cubicBezTo>
                  <a:pt x="24206" y="1030462"/>
                  <a:pt x="6437" y="1002781"/>
                  <a:pt x="1470" y="961505"/>
                </a:cubicBezTo>
                <a:cubicBezTo>
                  <a:pt x="-3497" y="920229"/>
                  <a:pt x="4714" y="879783"/>
                  <a:pt x="17212" y="823251"/>
                </a:cubicBezTo>
                <a:cubicBezTo>
                  <a:pt x="16636" y="778314"/>
                  <a:pt x="60599" y="715112"/>
                  <a:pt x="97175" y="616392"/>
                </a:cubicBezTo>
                <a:lnTo>
                  <a:pt x="176774" y="393926"/>
                </a:lnTo>
                <a:lnTo>
                  <a:pt x="298269" y="0"/>
                </a:lnTo>
                <a:cubicBezTo>
                  <a:pt x="336447" y="92641"/>
                  <a:pt x="359829" y="155692"/>
                  <a:pt x="398007" y="248333"/>
                </a:cubicBezTo>
                <a:lnTo>
                  <a:pt x="470539" y="430337"/>
                </a:lnTo>
                <a:cubicBezTo>
                  <a:pt x="513302" y="529430"/>
                  <a:pt x="487370" y="475614"/>
                  <a:pt x="501579" y="505786"/>
                </a:cubicBezTo>
                <a:cubicBezTo>
                  <a:pt x="515788" y="535958"/>
                  <a:pt x="519295" y="541828"/>
                  <a:pt x="535078" y="572900"/>
                </a:cubicBezTo>
                <a:cubicBezTo>
                  <a:pt x="550861" y="603972"/>
                  <a:pt x="561907" y="626462"/>
                  <a:pt x="569641" y="641909"/>
                </a:cubicBezTo>
                <a:cubicBezTo>
                  <a:pt x="577375" y="657356"/>
                  <a:pt x="586411" y="671995"/>
                  <a:pt x="593316" y="683339"/>
                </a:cubicBezTo>
                <a:cubicBezTo>
                  <a:pt x="601543" y="708650"/>
                  <a:pt x="623896" y="724275"/>
                  <a:pt x="628828" y="742523"/>
                </a:cubicBezTo>
                <a:cubicBezTo>
                  <a:pt x="637705" y="755839"/>
                  <a:pt x="650527" y="782473"/>
                  <a:pt x="661378" y="783952"/>
                </a:cubicBezTo>
                <a:cubicBezTo>
                  <a:pt x="667490" y="796174"/>
                  <a:pt x="670658" y="800342"/>
                  <a:pt x="673617" y="807740"/>
                </a:cubicBezTo>
                <a:cubicBezTo>
                  <a:pt x="676576" y="815138"/>
                  <a:pt x="675977" y="826087"/>
                  <a:pt x="679133" y="828341"/>
                </a:cubicBezTo>
                <a:cubicBezTo>
                  <a:pt x="682976" y="837716"/>
                  <a:pt x="680760" y="823005"/>
                  <a:pt x="684438" y="829383"/>
                </a:cubicBezTo>
                <a:cubicBezTo>
                  <a:pt x="688116" y="835761"/>
                  <a:pt x="699394" y="859393"/>
                  <a:pt x="701198" y="866607"/>
                </a:cubicBezTo>
                <a:cubicBezTo>
                  <a:pt x="702984" y="875347"/>
                  <a:pt x="716311" y="898348"/>
                  <a:pt x="716903" y="907837"/>
                </a:cubicBezTo>
                <a:cubicBezTo>
                  <a:pt x="717495" y="917326"/>
                  <a:pt x="726699" y="950909"/>
                  <a:pt x="726393" y="966828"/>
                </a:cubicBezTo>
                <a:cubicBezTo>
                  <a:pt x="726087" y="982747"/>
                  <a:pt x="719741" y="999394"/>
                  <a:pt x="717768" y="1008765"/>
                </a:cubicBezTo>
                <a:cubicBezTo>
                  <a:pt x="715795" y="1018136"/>
                  <a:pt x="717305" y="1034950"/>
                  <a:pt x="712866" y="1051719"/>
                </a:cubicBezTo>
                <a:cubicBezTo>
                  <a:pt x="708427" y="1068488"/>
                  <a:pt x="688778" y="1086039"/>
                  <a:pt x="677102" y="1109212"/>
                </a:cubicBezTo>
                <a:cubicBezTo>
                  <a:pt x="665426" y="1132385"/>
                  <a:pt x="643599" y="1145919"/>
                  <a:pt x="617952" y="1159729"/>
                </a:cubicBezTo>
                <a:cubicBezTo>
                  <a:pt x="592305" y="1173539"/>
                  <a:pt x="595448" y="1179001"/>
                  <a:pt x="575559" y="1186407"/>
                </a:cubicBezTo>
                <a:cubicBezTo>
                  <a:pt x="555670" y="1193813"/>
                  <a:pt x="554844" y="1197258"/>
                  <a:pt x="560763" y="1198244"/>
                </a:cubicBezTo>
                <a:cubicBezTo>
                  <a:pt x="566682" y="1199230"/>
                  <a:pt x="507991" y="1209093"/>
                  <a:pt x="513416" y="1210079"/>
                </a:cubicBezTo>
                <a:cubicBezTo>
                  <a:pt x="518841" y="1211065"/>
                  <a:pt x="487830" y="1216311"/>
                  <a:pt x="469027" y="1221917"/>
                </a:cubicBezTo>
                <a:cubicBezTo>
                  <a:pt x="450224" y="1227523"/>
                  <a:pt x="455835" y="1226944"/>
                  <a:pt x="424270" y="1228917"/>
                </a:cubicBezTo>
                <a:cubicBezTo>
                  <a:pt x="392705" y="1230890"/>
                  <a:pt x="354918" y="1218151"/>
                  <a:pt x="324026" y="1218957"/>
                </a:cubicBezTo>
                <a:cubicBezTo>
                  <a:pt x="293134" y="1219763"/>
                  <a:pt x="214751" y="1192324"/>
                  <a:pt x="176774" y="1186406"/>
                </a:cubicBezTo>
                <a:cubicBezTo>
                  <a:pt x="161741" y="1175556"/>
                  <a:pt x="102321" y="1141031"/>
                  <a:pt x="87288" y="1130181"/>
                </a:cubicBezTo>
                <a:lnTo>
                  <a:pt x="47012" y="107090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Капля 46"/>
          <p:cNvSpPr/>
          <p:nvPr/>
        </p:nvSpPr>
        <p:spPr>
          <a:xfrm rot="159835">
            <a:off x="3662065" y="2434271"/>
            <a:ext cx="599046" cy="997501"/>
          </a:xfrm>
          <a:custGeom>
            <a:avLst/>
            <a:gdLst>
              <a:gd name="connsiteX0" fmla="*/ 0 w 705175"/>
              <a:gd name="connsiteY0" fmla="*/ 450050 h 900100"/>
              <a:gd name="connsiteX1" fmla="*/ 352588 w 705175"/>
              <a:gd name="connsiteY1" fmla="*/ 0 h 900100"/>
              <a:gd name="connsiteX2" fmla="*/ 705175 w 705175"/>
              <a:gd name="connsiteY2" fmla="*/ 0 h 900100"/>
              <a:gd name="connsiteX3" fmla="*/ 705175 w 705175"/>
              <a:gd name="connsiteY3" fmla="*/ 450050 h 900100"/>
              <a:gd name="connsiteX4" fmla="*/ 352587 w 705175"/>
              <a:gd name="connsiteY4" fmla="*/ 900100 h 900100"/>
              <a:gd name="connsiteX5" fmla="*/ -1 w 705175"/>
              <a:gd name="connsiteY5" fmla="*/ 450050 h 900100"/>
              <a:gd name="connsiteX6" fmla="*/ 0 w 705175"/>
              <a:gd name="connsiteY6" fmla="*/ 450050 h 900100"/>
              <a:gd name="connsiteX0" fmla="*/ 1 w 705176"/>
              <a:gd name="connsiteY0" fmla="*/ 450050 h 900100"/>
              <a:gd name="connsiteX1" fmla="*/ 254115 w 705176"/>
              <a:gd name="connsiteY1" fmla="*/ 365760 h 900100"/>
              <a:gd name="connsiteX2" fmla="*/ 705176 w 705176"/>
              <a:gd name="connsiteY2" fmla="*/ 0 h 900100"/>
              <a:gd name="connsiteX3" fmla="*/ 705176 w 705176"/>
              <a:gd name="connsiteY3" fmla="*/ 450050 h 900100"/>
              <a:gd name="connsiteX4" fmla="*/ 352588 w 705176"/>
              <a:gd name="connsiteY4" fmla="*/ 900100 h 900100"/>
              <a:gd name="connsiteX5" fmla="*/ 0 w 705176"/>
              <a:gd name="connsiteY5" fmla="*/ 450050 h 900100"/>
              <a:gd name="connsiteX6" fmla="*/ 1 w 705176"/>
              <a:gd name="connsiteY6" fmla="*/ 450050 h 900100"/>
              <a:gd name="connsiteX0" fmla="*/ 1 w 944326"/>
              <a:gd name="connsiteY0" fmla="*/ 450050 h 900100"/>
              <a:gd name="connsiteX1" fmla="*/ 254115 w 944326"/>
              <a:gd name="connsiteY1" fmla="*/ 365760 h 900100"/>
              <a:gd name="connsiteX2" fmla="*/ 705176 w 944326"/>
              <a:gd name="connsiteY2" fmla="*/ 0 h 900100"/>
              <a:gd name="connsiteX3" fmla="*/ 944326 w 944326"/>
              <a:gd name="connsiteY3" fmla="*/ 590727 h 900100"/>
              <a:gd name="connsiteX4" fmla="*/ 352588 w 944326"/>
              <a:gd name="connsiteY4" fmla="*/ 900100 h 900100"/>
              <a:gd name="connsiteX5" fmla="*/ 0 w 944326"/>
              <a:gd name="connsiteY5" fmla="*/ 450050 h 900100"/>
              <a:gd name="connsiteX6" fmla="*/ 1 w 944326"/>
              <a:gd name="connsiteY6" fmla="*/ 450050 h 900100"/>
              <a:gd name="connsiteX0" fmla="*/ 281355 w 944326"/>
              <a:gd name="connsiteY0" fmla="*/ 970554 h 970554"/>
              <a:gd name="connsiteX1" fmla="*/ 254115 w 944326"/>
              <a:gd name="connsiteY1" fmla="*/ 365760 h 970554"/>
              <a:gd name="connsiteX2" fmla="*/ 705176 w 944326"/>
              <a:gd name="connsiteY2" fmla="*/ 0 h 970554"/>
              <a:gd name="connsiteX3" fmla="*/ 944326 w 944326"/>
              <a:gd name="connsiteY3" fmla="*/ 590727 h 970554"/>
              <a:gd name="connsiteX4" fmla="*/ 352588 w 944326"/>
              <a:gd name="connsiteY4" fmla="*/ 900100 h 970554"/>
              <a:gd name="connsiteX5" fmla="*/ 0 w 944326"/>
              <a:gd name="connsiteY5" fmla="*/ 450050 h 970554"/>
              <a:gd name="connsiteX6" fmla="*/ 281355 w 944326"/>
              <a:gd name="connsiteY6" fmla="*/ 970554 h 970554"/>
              <a:gd name="connsiteX0" fmla="*/ 107248 w 770219"/>
              <a:gd name="connsiteY0" fmla="*/ 970554 h 1010655"/>
              <a:gd name="connsiteX1" fmla="*/ 80008 w 770219"/>
              <a:gd name="connsiteY1" fmla="*/ 365760 h 1010655"/>
              <a:gd name="connsiteX2" fmla="*/ 531069 w 770219"/>
              <a:gd name="connsiteY2" fmla="*/ 0 h 1010655"/>
              <a:gd name="connsiteX3" fmla="*/ 770219 w 770219"/>
              <a:gd name="connsiteY3" fmla="*/ 590727 h 1010655"/>
              <a:gd name="connsiteX4" fmla="*/ 178481 w 770219"/>
              <a:gd name="connsiteY4" fmla="*/ 900100 h 1010655"/>
              <a:gd name="connsiteX5" fmla="*/ 50976 w 770219"/>
              <a:gd name="connsiteY5" fmla="*/ 900216 h 1010655"/>
              <a:gd name="connsiteX6" fmla="*/ 107248 w 770219"/>
              <a:gd name="connsiteY6" fmla="*/ 970554 h 1010655"/>
              <a:gd name="connsiteX0" fmla="*/ 107248 w 770219"/>
              <a:gd name="connsiteY0" fmla="*/ 970554 h 1139299"/>
              <a:gd name="connsiteX1" fmla="*/ 80008 w 770219"/>
              <a:gd name="connsiteY1" fmla="*/ 365760 h 1139299"/>
              <a:gd name="connsiteX2" fmla="*/ 531069 w 770219"/>
              <a:gd name="connsiteY2" fmla="*/ 0 h 1139299"/>
              <a:gd name="connsiteX3" fmla="*/ 770219 w 770219"/>
              <a:gd name="connsiteY3" fmla="*/ 590727 h 1139299"/>
              <a:gd name="connsiteX4" fmla="*/ 502038 w 770219"/>
              <a:gd name="connsiteY4" fmla="*/ 1139251 h 1139299"/>
              <a:gd name="connsiteX5" fmla="*/ 50976 w 770219"/>
              <a:gd name="connsiteY5" fmla="*/ 900216 h 1139299"/>
              <a:gd name="connsiteX6" fmla="*/ 107248 w 770219"/>
              <a:gd name="connsiteY6" fmla="*/ 970554 h 1139299"/>
              <a:gd name="connsiteX0" fmla="*/ 107248 w 770219"/>
              <a:gd name="connsiteY0" fmla="*/ 970554 h 1143718"/>
              <a:gd name="connsiteX1" fmla="*/ 80008 w 770219"/>
              <a:gd name="connsiteY1" fmla="*/ 365760 h 1143718"/>
              <a:gd name="connsiteX2" fmla="*/ 531069 w 770219"/>
              <a:gd name="connsiteY2" fmla="*/ 0 h 1143718"/>
              <a:gd name="connsiteX3" fmla="*/ 770219 w 770219"/>
              <a:gd name="connsiteY3" fmla="*/ 590727 h 1143718"/>
              <a:gd name="connsiteX4" fmla="*/ 502038 w 770219"/>
              <a:gd name="connsiteY4" fmla="*/ 1139251 h 1143718"/>
              <a:gd name="connsiteX5" fmla="*/ 8772 w 770219"/>
              <a:gd name="connsiteY5" fmla="*/ 942419 h 1143718"/>
              <a:gd name="connsiteX6" fmla="*/ 107248 w 770219"/>
              <a:gd name="connsiteY6" fmla="*/ 970554 h 1143718"/>
              <a:gd name="connsiteX0" fmla="*/ 3207 w 849058"/>
              <a:gd name="connsiteY0" fmla="*/ 914284 h 1143718"/>
              <a:gd name="connsiteX1" fmla="*/ 158847 w 849058"/>
              <a:gd name="connsiteY1" fmla="*/ 365760 h 1143718"/>
              <a:gd name="connsiteX2" fmla="*/ 609908 w 849058"/>
              <a:gd name="connsiteY2" fmla="*/ 0 h 1143718"/>
              <a:gd name="connsiteX3" fmla="*/ 849058 w 849058"/>
              <a:gd name="connsiteY3" fmla="*/ 590727 h 1143718"/>
              <a:gd name="connsiteX4" fmla="*/ 580877 w 849058"/>
              <a:gd name="connsiteY4" fmla="*/ 1139251 h 1143718"/>
              <a:gd name="connsiteX5" fmla="*/ 87611 w 849058"/>
              <a:gd name="connsiteY5" fmla="*/ 942419 h 1143718"/>
              <a:gd name="connsiteX6" fmla="*/ 3207 w 849058"/>
              <a:gd name="connsiteY6" fmla="*/ 914284 h 1143718"/>
              <a:gd name="connsiteX0" fmla="*/ 6630 w 838413"/>
              <a:gd name="connsiteY0" fmla="*/ 1083097 h 1143718"/>
              <a:gd name="connsiteX1" fmla="*/ 148202 w 838413"/>
              <a:gd name="connsiteY1" fmla="*/ 365760 h 1143718"/>
              <a:gd name="connsiteX2" fmla="*/ 599263 w 838413"/>
              <a:gd name="connsiteY2" fmla="*/ 0 h 1143718"/>
              <a:gd name="connsiteX3" fmla="*/ 838413 w 838413"/>
              <a:gd name="connsiteY3" fmla="*/ 590727 h 1143718"/>
              <a:gd name="connsiteX4" fmla="*/ 570232 w 838413"/>
              <a:gd name="connsiteY4" fmla="*/ 1139251 h 1143718"/>
              <a:gd name="connsiteX5" fmla="*/ 76966 w 838413"/>
              <a:gd name="connsiteY5" fmla="*/ 942419 h 1143718"/>
              <a:gd name="connsiteX6" fmla="*/ 6630 w 838413"/>
              <a:gd name="connsiteY6" fmla="*/ 1083097 h 1143718"/>
              <a:gd name="connsiteX0" fmla="*/ 6630 w 838413"/>
              <a:gd name="connsiteY0" fmla="*/ 1083097 h 1282042"/>
              <a:gd name="connsiteX1" fmla="*/ 148202 w 838413"/>
              <a:gd name="connsiteY1" fmla="*/ 365760 h 1282042"/>
              <a:gd name="connsiteX2" fmla="*/ 599263 w 838413"/>
              <a:gd name="connsiteY2" fmla="*/ 0 h 1282042"/>
              <a:gd name="connsiteX3" fmla="*/ 838413 w 838413"/>
              <a:gd name="connsiteY3" fmla="*/ 590727 h 1282042"/>
              <a:gd name="connsiteX4" fmla="*/ 570232 w 838413"/>
              <a:gd name="connsiteY4" fmla="*/ 1139251 h 1282042"/>
              <a:gd name="connsiteX5" fmla="*/ 175440 w 838413"/>
              <a:gd name="connsiteY5" fmla="*/ 1181570 h 1282042"/>
              <a:gd name="connsiteX6" fmla="*/ 6630 w 838413"/>
              <a:gd name="connsiteY6" fmla="*/ 1083097 h 1282042"/>
              <a:gd name="connsiteX0" fmla="*/ 0 w 831783"/>
              <a:gd name="connsiteY0" fmla="*/ 1083097 h 1282042"/>
              <a:gd name="connsiteX1" fmla="*/ 254114 w 831783"/>
              <a:gd name="connsiteY1" fmla="*/ 604911 h 1282042"/>
              <a:gd name="connsiteX2" fmla="*/ 592633 w 831783"/>
              <a:gd name="connsiteY2" fmla="*/ 0 h 1282042"/>
              <a:gd name="connsiteX3" fmla="*/ 831783 w 831783"/>
              <a:gd name="connsiteY3" fmla="*/ 590727 h 1282042"/>
              <a:gd name="connsiteX4" fmla="*/ 563602 w 831783"/>
              <a:gd name="connsiteY4" fmla="*/ 1139251 h 1282042"/>
              <a:gd name="connsiteX5" fmla="*/ 168810 w 831783"/>
              <a:gd name="connsiteY5" fmla="*/ 1181570 h 1282042"/>
              <a:gd name="connsiteX6" fmla="*/ 0 w 831783"/>
              <a:gd name="connsiteY6" fmla="*/ 1083097 h 1282042"/>
              <a:gd name="connsiteX0" fmla="*/ 0 w 735194"/>
              <a:gd name="connsiteY0" fmla="*/ 1083097 h 1282042"/>
              <a:gd name="connsiteX1" fmla="*/ 254114 w 735194"/>
              <a:gd name="connsiteY1" fmla="*/ 60491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735194"/>
              <a:gd name="connsiteY0" fmla="*/ 1083097 h 1282042"/>
              <a:gd name="connsiteX1" fmla="*/ 363842 w 735194"/>
              <a:gd name="connsiteY1" fmla="*/ 66587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858539"/>
              <a:gd name="connsiteY0" fmla="*/ 1083097 h 1284735"/>
              <a:gd name="connsiteX1" fmla="*/ 363842 w 858539"/>
              <a:gd name="connsiteY1" fmla="*/ 665871 h 1284735"/>
              <a:gd name="connsiteX2" fmla="*/ 592633 w 858539"/>
              <a:gd name="connsiteY2" fmla="*/ 0 h 1284735"/>
              <a:gd name="connsiteX3" fmla="*/ 734247 w 858539"/>
              <a:gd name="connsiteY3" fmla="*/ 444423 h 1284735"/>
              <a:gd name="connsiteX4" fmla="*/ 783058 w 858539"/>
              <a:gd name="connsiteY4" fmla="*/ 1151443 h 1284735"/>
              <a:gd name="connsiteX5" fmla="*/ 168810 w 858539"/>
              <a:gd name="connsiteY5" fmla="*/ 1181570 h 1284735"/>
              <a:gd name="connsiteX6" fmla="*/ 0 w 858539"/>
              <a:gd name="connsiteY6" fmla="*/ 1083097 h 1284735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734247 w 971507"/>
              <a:gd name="connsiteY3" fmla="*/ 44442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51650 w 971507"/>
              <a:gd name="connsiteY1" fmla="*/ 653679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94754"/>
              <a:gd name="connsiteX1" fmla="*/ 351650 w 971507"/>
              <a:gd name="connsiteY1" fmla="*/ 653679 h 1394754"/>
              <a:gd name="connsiteX2" fmla="*/ 592633 w 971507"/>
              <a:gd name="connsiteY2" fmla="*/ 0 h 1394754"/>
              <a:gd name="connsiteX3" fmla="*/ 831783 w 971507"/>
              <a:gd name="connsiteY3" fmla="*/ 505383 h 1394754"/>
              <a:gd name="connsiteX4" fmla="*/ 971010 w 971507"/>
              <a:gd name="connsiteY4" fmla="*/ 784071 h 1394754"/>
              <a:gd name="connsiteX5" fmla="*/ 783058 w 971507"/>
              <a:gd name="connsiteY5" fmla="*/ 1151443 h 1394754"/>
              <a:gd name="connsiteX6" fmla="*/ 583338 w 971507"/>
              <a:gd name="connsiteY6" fmla="*/ 1303490 h 1394754"/>
              <a:gd name="connsiteX7" fmla="*/ 0 w 971507"/>
              <a:gd name="connsiteY7" fmla="*/ 1083097 h 1394754"/>
              <a:gd name="connsiteX0" fmla="*/ 0 w 1042831"/>
              <a:gd name="connsiteY0" fmla="*/ 1083097 h 1406731"/>
              <a:gd name="connsiteX1" fmla="*/ 351650 w 1042831"/>
              <a:gd name="connsiteY1" fmla="*/ 653679 h 1406731"/>
              <a:gd name="connsiteX2" fmla="*/ 592633 w 1042831"/>
              <a:gd name="connsiteY2" fmla="*/ 0 h 1406731"/>
              <a:gd name="connsiteX3" fmla="*/ 831783 w 1042831"/>
              <a:gd name="connsiteY3" fmla="*/ 505383 h 1406731"/>
              <a:gd name="connsiteX4" fmla="*/ 971010 w 1042831"/>
              <a:gd name="connsiteY4" fmla="*/ 784071 h 1406731"/>
              <a:gd name="connsiteX5" fmla="*/ 1002514 w 1042831"/>
              <a:gd name="connsiteY5" fmla="*/ 1212403 h 1406731"/>
              <a:gd name="connsiteX6" fmla="*/ 583338 w 1042831"/>
              <a:gd name="connsiteY6" fmla="*/ 1303490 h 1406731"/>
              <a:gd name="connsiteX7" fmla="*/ 0 w 1042831"/>
              <a:gd name="connsiteY7" fmla="*/ 1083097 h 1406731"/>
              <a:gd name="connsiteX0" fmla="*/ 0 w 1042831"/>
              <a:gd name="connsiteY0" fmla="*/ 1083097 h 1344774"/>
              <a:gd name="connsiteX1" fmla="*/ 351650 w 1042831"/>
              <a:gd name="connsiteY1" fmla="*/ 653679 h 1344774"/>
              <a:gd name="connsiteX2" fmla="*/ 592633 w 1042831"/>
              <a:gd name="connsiteY2" fmla="*/ 0 h 1344774"/>
              <a:gd name="connsiteX3" fmla="*/ 831783 w 1042831"/>
              <a:gd name="connsiteY3" fmla="*/ 505383 h 1344774"/>
              <a:gd name="connsiteX4" fmla="*/ 971010 w 1042831"/>
              <a:gd name="connsiteY4" fmla="*/ 784071 h 1344774"/>
              <a:gd name="connsiteX5" fmla="*/ 1002514 w 1042831"/>
              <a:gd name="connsiteY5" fmla="*/ 1212403 h 1344774"/>
              <a:gd name="connsiteX6" fmla="*/ 583338 w 1042831"/>
              <a:gd name="connsiteY6" fmla="*/ 1303490 h 1344774"/>
              <a:gd name="connsiteX7" fmla="*/ 202914 w 1042831"/>
              <a:gd name="connsiteY7" fmla="*/ 1332710 h 1344774"/>
              <a:gd name="connsiteX8" fmla="*/ 0 w 1042831"/>
              <a:gd name="connsiteY8" fmla="*/ 1083097 h 1344774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592633 w 1042831"/>
              <a:gd name="connsiteY2" fmla="*/ 0 h 1413766"/>
              <a:gd name="connsiteX3" fmla="*/ 831783 w 1042831"/>
              <a:gd name="connsiteY3" fmla="*/ 505383 h 1413766"/>
              <a:gd name="connsiteX4" fmla="*/ 971010 w 1042831"/>
              <a:gd name="connsiteY4" fmla="*/ 784071 h 1413766"/>
              <a:gd name="connsiteX5" fmla="*/ 1002514 w 1042831"/>
              <a:gd name="connsiteY5" fmla="*/ 1212403 h 1413766"/>
              <a:gd name="connsiteX6" fmla="*/ 583338 w 1042831"/>
              <a:gd name="connsiteY6" fmla="*/ 1413218 h 1413766"/>
              <a:gd name="connsiteX7" fmla="*/ 202914 w 1042831"/>
              <a:gd name="connsiteY7" fmla="*/ 1332710 h 1413766"/>
              <a:gd name="connsiteX8" fmla="*/ 0 w 1042831"/>
              <a:gd name="connsiteY8" fmla="*/ 1083097 h 1413766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410178 w 1042831"/>
              <a:gd name="connsiteY2" fmla="*/ 491462 h 1413766"/>
              <a:gd name="connsiteX3" fmla="*/ 592633 w 1042831"/>
              <a:gd name="connsiteY3" fmla="*/ 0 h 1413766"/>
              <a:gd name="connsiteX4" fmla="*/ 831783 w 1042831"/>
              <a:gd name="connsiteY4" fmla="*/ 505383 h 1413766"/>
              <a:gd name="connsiteX5" fmla="*/ 971010 w 1042831"/>
              <a:gd name="connsiteY5" fmla="*/ 784071 h 1413766"/>
              <a:gd name="connsiteX6" fmla="*/ 1002514 w 1042831"/>
              <a:gd name="connsiteY6" fmla="*/ 1212403 h 1413766"/>
              <a:gd name="connsiteX7" fmla="*/ 583338 w 1042831"/>
              <a:gd name="connsiteY7" fmla="*/ 1413218 h 1413766"/>
              <a:gd name="connsiteX8" fmla="*/ 202914 w 1042831"/>
              <a:gd name="connsiteY8" fmla="*/ 1332710 h 1413766"/>
              <a:gd name="connsiteX9" fmla="*/ 0 w 1042831"/>
              <a:gd name="connsiteY9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51691 w 1042872"/>
              <a:gd name="connsiteY2" fmla="*/ 653679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02923 w 1042872"/>
              <a:gd name="connsiteY2" fmla="*/ 702447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3081"/>
              <a:gd name="connsiteY0" fmla="*/ 1083097 h 1413766"/>
              <a:gd name="connsiteX1" fmla="*/ 129803 w 1043081"/>
              <a:gd name="connsiteY1" fmla="*/ 820646 h 1413766"/>
              <a:gd name="connsiteX2" fmla="*/ 302923 w 1043081"/>
              <a:gd name="connsiteY2" fmla="*/ 702447 h 1413766"/>
              <a:gd name="connsiteX3" fmla="*/ 410219 w 1043081"/>
              <a:gd name="connsiteY3" fmla="*/ 491462 h 1413766"/>
              <a:gd name="connsiteX4" fmla="*/ 592674 w 1043081"/>
              <a:gd name="connsiteY4" fmla="*/ 0 h 1413766"/>
              <a:gd name="connsiteX5" fmla="*/ 831824 w 1043081"/>
              <a:gd name="connsiteY5" fmla="*/ 505383 h 1413766"/>
              <a:gd name="connsiteX6" fmla="*/ 1007627 w 1043081"/>
              <a:gd name="connsiteY6" fmla="*/ 796262 h 1413766"/>
              <a:gd name="connsiteX7" fmla="*/ 971051 w 1043081"/>
              <a:gd name="connsiteY7" fmla="*/ 784071 h 1413766"/>
              <a:gd name="connsiteX8" fmla="*/ 1002555 w 1043081"/>
              <a:gd name="connsiteY8" fmla="*/ 1212403 h 1413766"/>
              <a:gd name="connsiteX9" fmla="*/ 583379 w 1043081"/>
              <a:gd name="connsiteY9" fmla="*/ 1413218 h 1413766"/>
              <a:gd name="connsiteX10" fmla="*/ 202955 w 1043081"/>
              <a:gd name="connsiteY10" fmla="*/ 1332710 h 1413766"/>
              <a:gd name="connsiteX11" fmla="*/ 41 w 1043081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1007627 w 1142928"/>
              <a:gd name="connsiteY6" fmla="*/ 796262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400459 w 1142928"/>
              <a:gd name="connsiteY2" fmla="*/ 592719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14 w 1142901"/>
              <a:gd name="connsiteY0" fmla="*/ 1083097 h 1413766"/>
              <a:gd name="connsiteX1" fmla="*/ 288272 w 1142901"/>
              <a:gd name="connsiteY1" fmla="*/ 808454 h 1413766"/>
              <a:gd name="connsiteX2" fmla="*/ 400432 w 1142901"/>
              <a:gd name="connsiteY2" fmla="*/ 592719 h 1413766"/>
              <a:gd name="connsiteX3" fmla="*/ 471152 w 1142901"/>
              <a:gd name="connsiteY3" fmla="*/ 393926 h 1413766"/>
              <a:gd name="connsiteX4" fmla="*/ 592647 w 1142901"/>
              <a:gd name="connsiteY4" fmla="*/ 0 h 1413766"/>
              <a:gd name="connsiteX5" fmla="*/ 770837 w 1142901"/>
              <a:gd name="connsiteY5" fmla="*/ 468807 h 1413766"/>
              <a:gd name="connsiteX6" fmla="*/ 934448 w 1142901"/>
              <a:gd name="connsiteY6" fmla="*/ 686534 h 1413766"/>
              <a:gd name="connsiteX7" fmla="*/ 1141712 w 1142901"/>
              <a:gd name="connsiteY7" fmla="*/ 881607 h 1413766"/>
              <a:gd name="connsiteX8" fmla="*/ 1002528 w 1142901"/>
              <a:gd name="connsiteY8" fmla="*/ 1212403 h 1413766"/>
              <a:gd name="connsiteX9" fmla="*/ 583352 w 1142901"/>
              <a:gd name="connsiteY9" fmla="*/ 1413218 h 1413766"/>
              <a:gd name="connsiteX10" fmla="*/ 202928 w 1142901"/>
              <a:gd name="connsiteY10" fmla="*/ 1332710 h 1413766"/>
              <a:gd name="connsiteX11" fmla="*/ 14 w 1142901"/>
              <a:gd name="connsiteY11" fmla="*/ 1083097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138462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138462 w 939973"/>
              <a:gd name="connsiteY11" fmla="*/ 1070905 h 1413766"/>
              <a:gd name="connsiteX0" fmla="*/ 75424 w 876935"/>
              <a:gd name="connsiteY0" fmla="*/ 1070905 h 1413766"/>
              <a:gd name="connsiteX1" fmla="*/ 10114 w 876935"/>
              <a:gd name="connsiteY1" fmla="*/ 808454 h 1413766"/>
              <a:gd name="connsiteX2" fmla="*/ 134466 w 876935"/>
              <a:gd name="connsiteY2" fmla="*/ 592719 h 1413766"/>
              <a:gd name="connsiteX3" fmla="*/ 205186 w 876935"/>
              <a:gd name="connsiteY3" fmla="*/ 393926 h 1413766"/>
              <a:gd name="connsiteX4" fmla="*/ 326681 w 876935"/>
              <a:gd name="connsiteY4" fmla="*/ 0 h 1413766"/>
              <a:gd name="connsiteX5" fmla="*/ 504871 w 876935"/>
              <a:gd name="connsiteY5" fmla="*/ 468807 h 1413766"/>
              <a:gd name="connsiteX6" fmla="*/ 668482 w 876935"/>
              <a:gd name="connsiteY6" fmla="*/ 686534 h 1413766"/>
              <a:gd name="connsiteX7" fmla="*/ 875746 w 876935"/>
              <a:gd name="connsiteY7" fmla="*/ 881607 h 1413766"/>
              <a:gd name="connsiteX8" fmla="*/ 736562 w 876935"/>
              <a:gd name="connsiteY8" fmla="*/ 1212403 h 1413766"/>
              <a:gd name="connsiteX9" fmla="*/ 317386 w 876935"/>
              <a:gd name="connsiteY9" fmla="*/ 1413218 h 1413766"/>
              <a:gd name="connsiteX10" fmla="*/ 205186 w 876935"/>
              <a:gd name="connsiteY10" fmla="*/ 1186406 h 1413766"/>
              <a:gd name="connsiteX11" fmla="*/ 75424 w 876935"/>
              <a:gd name="connsiteY11" fmla="*/ 1070905 h 1413766"/>
              <a:gd name="connsiteX0" fmla="*/ 75424 w 876935"/>
              <a:gd name="connsiteY0" fmla="*/ 1070905 h 1238896"/>
              <a:gd name="connsiteX1" fmla="*/ 10114 w 876935"/>
              <a:gd name="connsiteY1" fmla="*/ 808454 h 1238896"/>
              <a:gd name="connsiteX2" fmla="*/ 134466 w 876935"/>
              <a:gd name="connsiteY2" fmla="*/ 592719 h 1238896"/>
              <a:gd name="connsiteX3" fmla="*/ 205186 w 876935"/>
              <a:gd name="connsiteY3" fmla="*/ 393926 h 1238896"/>
              <a:gd name="connsiteX4" fmla="*/ 326681 w 876935"/>
              <a:gd name="connsiteY4" fmla="*/ 0 h 1238896"/>
              <a:gd name="connsiteX5" fmla="*/ 504871 w 876935"/>
              <a:gd name="connsiteY5" fmla="*/ 468807 h 1238896"/>
              <a:gd name="connsiteX6" fmla="*/ 668482 w 876935"/>
              <a:gd name="connsiteY6" fmla="*/ 686534 h 1238896"/>
              <a:gd name="connsiteX7" fmla="*/ 875746 w 876935"/>
              <a:gd name="connsiteY7" fmla="*/ 881607 h 1238896"/>
              <a:gd name="connsiteX8" fmla="*/ 736562 w 876935"/>
              <a:gd name="connsiteY8" fmla="*/ 1212403 h 1238896"/>
              <a:gd name="connsiteX9" fmla="*/ 390538 w 876935"/>
              <a:gd name="connsiteY9" fmla="*/ 1181570 h 1238896"/>
              <a:gd name="connsiteX10" fmla="*/ 205186 w 876935"/>
              <a:gd name="connsiteY10" fmla="*/ 1186406 h 1238896"/>
              <a:gd name="connsiteX11" fmla="*/ 75424 w 876935"/>
              <a:gd name="connsiteY11" fmla="*/ 1070905 h 1238896"/>
              <a:gd name="connsiteX0" fmla="*/ 75424 w 876384"/>
              <a:gd name="connsiteY0" fmla="*/ 1070905 h 1200656"/>
              <a:gd name="connsiteX1" fmla="*/ 10114 w 876384"/>
              <a:gd name="connsiteY1" fmla="*/ 808454 h 1200656"/>
              <a:gd name="connsiteX2" fmla="*/ 134466 w 876384"/>
              <a:gd name="connsiteY2" fmla="*/ 592719 h 1200656"/>
              <a:gd name="connsiteX3" fmla="*/ 205186 w 876384"/>
              <a:gd name="connsiteY3" fmla="*/ 393926 h 1200656"/>
              <a:gd name="connsiteX4" fmla="*/ 326681 w 876384"/>
              <a:gd name="connsiteY4" fmla="*/ 0 h 1200656"/>
              <a:gd name="connsiteX5" fmla="*/ 504871 w 876384"/>
              <a:gd name="connsiteY5" fmla="*/ 468807 h 1200656"/>
              <a:gd name="connsiteX6" fmla="*/ 668482 w 876384"/>
              <a:gd name="connsiteY6" fmla="*/ 686534 h 1200656"/>
              <a:gd name="connsiteX7" fmla="*/ 875746 w 876384"/>
              <a:gd name="connsiteY7" fmla="*/ 881607 h 1200656"/>
              <a:gd name="connsiteX8" fmla="*/ 687794 w 876384"/>
              <a:gd name="connsiteY8" fmla="*/ 1029523 h 1200656"/>
              <a:gd name="connsiteX9" fmla="*/ 390538 w 876384"/>
              <a:gd name="connsiteY9" fmla="*/ 1181570 h 1200656"/>
              <a:gd name="connsiteX10" fmla="*/ 205186 w 876384"/>
              <a:gd name="connsiteY10" fmla="*/ 1186406 h 1200656"/>
              <a:gd name="connsiteX11" fmla="*/ 75424 w 876384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68482 w 730933"/>
              <a:gd name="connsiteY6" fmla="*/ 68653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36010 w 691519"/>
              <a:gd name="connsiteY0" fmla="*/ 1070905 h 1200656"/>
              <a:gd name="connsiteX1" fmla="*/ 12129 w 691519"/>
              <a:gd name="connsiteY1" fmla="*/ 817332 h 1200656"/>
              <a:gd name="connsiteX2" fmla="*/ 103929 w 691519"/>
              <a:gd name="connsiteY2" fmla="*/ 604555 h 1200656"/>
              <a:gd name="connsiteX3" fmla="*/ 165772 w 691519"/>
              <a:gd name="connsiteY3" fmla="*/ 393926 h 1200656"/>
              <a:gd name="connsiteX4" fmla="*/ 287267 w 691519"/>
              <a:gd name="connsiteY4" fmla="*/ 0 h 1200656"/>
              <a:gd name="connsiteX5" fmla="*/ 424028 w 691519"/>
              <a:gd name="connsiteY5" fmla="*/ 421459 h 1200656"/>
              <a:gd name="connsiteX6" fmla="*/ 580300 w 691519"/>
              <a:gd name="connsiteY6" fmla="*/ 747494 h 1200656"/>
              <a:gd name="connsiteX7" fmla="*/ 629068 w 691519"/>
              <a:gd name="connsiteY7" fmla="*/ 857223 h 1200656"/>
              <a:gd name="connsiteX8" fmla="*/ 648380 w 691519"/>
              <a:gd name="connsiteY8" fmla="*/ 1029523 h 1200656"/>
              <a:gd name="connsiteX9" fmla="*/ 351124 w 691519"/>
              <a:gd name="connsiteY9" fmla="*/ 1181570 h 1200656"/>
              <a:gd name="connsiteX10" fmla="*/ 165772 w 691519"/>
              <a:gd name="connsiteY10" fmla="*/ 1186406 h 1200656"/>
              <a:gd name="connsiteX11" fmla="*/ 36010 w 691519"/>
              <a:gd name="connsiteY11" fmla="*/ 1070905 h 1200656"/>
              <a:gd name="connsiteX0" fmla="*/ 23881 w 679390"/>
              <a:gd name="connsiteY0" fmla="*/ 1070905 h 1200656"/>
              <a:gd name="connsiteX1" fmla="*/ 0 w 679390"/>
              <a:gd name="connsiteY1" fmla="*/ 817332 h 1200656"/>
              <a:gd name="connsiteX2" fmla="*/ 91800 w 679390"/>
              <a:gd name="connsiteY2" fmla="*/ 604555 h 1200656"/>
              <a:gd name="connsiteX3" fmla="*/ 153643 w 679390"/>
              <a:gd name="connsiteY3" fmla="*/ 393926 h 1200656"/>
              <a:gd name="connsiteX4" fmla="*/ 275138 w 679390"/>
              <a:gd name="connsiteY4" fmla="*/ 0 h 1200656"/>
              <a:gd name="connsiteX5" fmla="*/ 411899 w 679390"/>
              <a:gd name="connsiteY5" fmla="*/ 421459 h 1200656"/>
              <a:gd name="connsiteX6" fmla="*/ 568171 w 679390"/>
              <a:gd name="connsiteY6" fmla="*/ 747494 h 1200656"/>
              <a:gd name="connsiteX7" fmla="*/ 616939 w 679390"/>
              <a:gd name="connsiteY7" fmla="*/ 857223 h 1200656"/>
              <a:gd name="connsiteX8" fmla="*/ 636251 w 679390"/>
              <a:gd name="connsiteY8" fmla="*/ 1029523 h 1200656"/>
              <a:gd name="connsiteX9" fmla="*/ 338995 w 679390"/>
              <a:gd name="connsiteY9" fmla="*/ 1181570 h 1200656"/>
              <a:gd name="connsiteX10" fmla="*/ 153643 w 679390"/>
              <a:gd name="connsiteY10" fmla="*/ 1186406 h 1200656"/>
              <a:gd name="connsiteX11" fmla="*/ 23881 w 679390"/>
              <a:gd name="connsiteY11" fmla="*/ 1070905 h 1200656"/>
              <a:gd name="connsiteX0" fmla="*/ 29800 w 685309"/>
              <a:gd name="connsiteY0" fmla="*/ 1070905 h 1200656"/>
              <a:gd name="connsiteX1" fmla="*/ 0 w 685309"/>
              <a:gd name="connsiteY1" fmla="*/ 823251 h 1200656"/>
              <a:gd name="connsiteX2" fmla="*/ 97719 w 685309"/>
              <a:gd name="connsiteY2" fmla="*/ 604555 h 1200656"/>
              <a:gd name="connsiteX3" fmla="*/ 159562 w 685309"/>
              <a:gd name="connsiteY3" fmla="*/ 393926 h 1200656"/>
              <a:gd name="connsiteX4" fmla="*/ 281057 w 685309"/>
              <a:gd name="connsiteY4" fmla="*/ 0 h 1200656"/>
              <a:gd name="connsiteX5" fmla="*/ 417818 w 685309"/>
              <a:gd name="connsiteY5" fmla="*/ 421459 h 1200656"/>
              <a:gd name="connsiteX6" fmla="*/ 574090 w 685309"/>
              <a:gd name="connsiteY6" fmla="*/ 747494 h 1200656"/>
              <a:gd name="connsiteX7" fmla="*/ 622858 w 685309"/>
              <a:gd name="connsiteY7" fmla="*/ 857223 h 1200656"/>
              <a:gd name="connsiteX8" fmla="*/ 642170 w 685309"/>
              <a:gd name="connsiteY8" fmla="*/ 1029523 h 1200656"/>
              <a:gd name="connsiteX9" fmla="*/ 344914 w 685309"/>
              <a:gd name="connsiteY9" fmla="*/ 1181570 h 1200656"/>
              <a:gd name="connsiteX10" fmla="*/ 159562 w 685309"/>
              <a:gd name="connsiteY10" fmla="*/ 1186406 h 1200656"/>
              <a:gd name="connsiteX11" fmla="*/ 29800 w 685309"/>
              <a:gd name="connsiteY11" fmla="*/ 1070905 h 1200656"/>
              <a:gd name="connsiteX0" fmla="*/ 29804 w 685313"/>
              <a:gd name="connsiteY0" fmla="*/ 1070905 h 1200656"/>
              <a:gd name="connsiteX1" fmla="*/ 4 w 685313"/>
              <a:gd name="connsiteY1" fmla="*/ 823251 h 1200656"/>
              <a:gd name="connsiteX2" fmla="*/ 97723 w 685313"/>
              <a:gd name="connsiteY2" fmla="*/ 604555 h 1200656"/>
              <a:gd name="connsiteX3" fmla="*/ 159566 w 685313"/>
              <a:gd name="connsiteY3" fmla="*/ 393926 h 1200656"/>
              <a:gd name="connsiteX4" fmla="*/ 281061 w 685313"/>
              <a:gd name="connsiteY4" fmla="*/ 0 h 1200656"/>
              <a:gd name="connsiteX5" fmla="*/ 417822 w 685313"/>
              <a:gd name="connsiteY5" fmla="*/ 421459 h 1200656"/>
              <a:gd name="connsiteX6" fmla="*/ 574094 w 685313"/>
              <a:gd name="connsiteY6" fmla="*/ 747494 h 1200656"/>
              <a:gd name="connsiteX7" fmla="*/ 622862 w 685313"/>
              <a:gd name="connsiteY7" fmla="*/ 857223 h 1200656"/>
              <a:gd name="connsiteX8" fmla="*/ 642174 w 685313"/>
              <a:gd name="connsiteY8" fmla="*/ 1029523 h 1200656"/>
              <a:gd name="connsiteX9" fmla="*/ 344918 w 685313"/>
              <a:gd name="connsiteY9" fmla="*/ 1181570 h 1200656"/>
              <a:gd name="connsiteX10" fmla="*/ 159566 w 685313"/>
              <a:gd name="connsiteY10" fmla="*/ 1186406 h 1200656"/>
              <a:gd name="connsiteX11" fmla="*/ 29804 w 685313"/>
              <a:gd name="connsiteY11" fmla="*/ 1070905 h 1200656"/>
              <a:gd name="connsiteX0" fmla="*/ 34167 w 689676"/>
              <a:gd name="connsiteY0" fmla="*/ 1070905 h 1200656"/>
              <a:gd name="connsiteX1" fmla="*/ 4367 w 689676"/>
              <a:gd name="connsiteY1" fmla="*/ 823251 h 1200656"/>
              <a:gd name="connsiteX2" fmla="*/ 102086 w 689676"/>
              <a:gd name="connsiteY2" fmla="*/ 604555 h 1200656"/>
              <a:gd name="connsiteX3" fmla="*/ 163929 w 689676"/>
              <a:gd name="connsiteY3" fmla="*/ 393926 h 1200656"/>
              <a:gd name="connsiteX4" fmla="*/ 285424 w 689676"/>
              <a:gd name="connsiteY4" fmla="*/ 0 h 1200656"/>
              <a:gd name="connsiteX5" fmla="*/ 422185 w 689676"/>
              <a:gd name="connsiteY5" fmla="*/ 421459 h 1200656"/>
              <a:gd name="connsiteX6" fmla="*/ 578457 w 689676"/>
              <a:gd name="connsiteY6" fmla="*/ 747494 h 1200656"/>
              <a:gd name="connsiteX7" fmla="*/ 627225 w 689676"/>
              <a:gd name="connsiteY7" fmla="*/ 857223 h 1200656"/>
              <a:gd name="connsiteX8" fmla="*/ 646537 w 689676"/>
              <a:gd name="connsiteY8" fmla="*/ 1029523 h 1200656"/>
              <a:gd name="connsiteX9" fmla="*/ 349281 w 689676"/>
              <a:gd name="connsiteY9" fmla="*/ 1181570 h 1200656"/>
              <a:gd name="connsiteX10" fmla="*/ 163929 w 689676"/>
              <a:gd name="connsiteY10" fmla="*/ 1186406 h 1200656"/>
              <a:gd name="connsiteX11" fmla="*/ 34167 w 689676"/>
              <a:gd name="connsiteY11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114931 w 702521"/>
              <a:gd name="connsiteY3" fmla="*/ 604555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47012 w 679442"/>
              <a:gd name="connsiteY13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87288 w 679442"/>
              <a:gd name="connsiteY13" fmla="*/ 1130181 h 1200656"/>
              <a:gd name="connsiteX14" fmla="*/ 47012 w 679442"/>
              <a:gd name="connsiteY14" fmla="*/ 1070905 h 1200656"/>
              <a:gd name="connsiteX0" fmla="*/ 47012 w 679442"/>
              <a:gd name="connsiteY0" fmla="*/ 1070905 h 1218974"/>
              <a:gd name="connsiteX1" fmla="*/ 1470 w 679442"/>
              <a:gd name="connsiteY1" fmla="*/ 961505 h 1218974"/>
              <a:gd name="connsiteX2" fmla="*/ 17212 w 679442"/>
              <a:gd name="connsiteY2" fmla="*/ 823251 h 1218974"/>
              <a:gd name="connsiteX3" fmla="*/ 97175 w 679442"/>
              <a:gd name="connsiteY3" fmla="*/ 616392 h 1218974"/>
              <a:gd name="connsiteX4" fmla="*/ 176774 w 679442"/>
              <a:gd name="connsiteY4" fmla="*/ 393926 h 1218974"/>
              <a:gd name="connsiteX5" fmla="*/ 298269 w 679442"/>
              <a:gd name="connsiteY5" fmla="*/ 0 h 1218974"/>
              <a:gd name="connsiteX6" fmla="*/ 435030 w 679442"/>
              <a:gd name="connsiteY6" fmla="*/ 421459 h 1218974"/>
              <a:gd name="connsiteX7" fmla="*/ 564669 w 679442"/>
              <a:gd name="connsiteY7" fmla="*/ 706065 h 1218974"/>
              <a:gd name="connsiteX8" fmla="*/ 640070 w 679442"/>
              <a:gd name="connsiteY8" fmla="*/ 857223 h 1218974"/>
              <a:gd name="connsiteX9" fmla="*/ 652500 w 679442"/>
              <a:gd name="connsiteY9" fmla="*/ 854973 h 1218974"/>
              <a:gd name="connsiteX10" fmla="*/ 659382 w 679442"/>
              <a:gd name="connsiteY10" fmla="*/ 1029523 h 1218974"/>
              <a:gd name="connsiteX11" fmla="*/ 362126 w 679442"/>
              <a:gd name="connsiteY11" fmla="*/ 1181570 h 1218974"/>
              <a:gd name="connsiteX12" fmla="*/ 324026 w 679442"/>
              <a:gd name="connsiteY12" fmla="*/ 1218957 h 1218974"/>
              <a:gd name="connsiteX13" fmla="*/ 176774 w 679442"/>
              <a:gd name="connsiteY13" fmla="*/ 1186406 h 1218974"/>
              <a:gd name="connsiteX14" fmla="*/ 87288 w 679442"/>
              <a:gd name="connsiteY14" fmla="*/ 1130181 h 1218974"/>
              <a:gd name="connsiteX15" fmla="*/ 47012 w 679442"/>
              <a:gd name="connsiteY15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362126 w 675045"/>
              <a:gd name="connsiteY12" fmla="*/ 1181570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9826 w 675045"/>
              <a:gd name="connsiteY6" fmla="*/ 403703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37705 w 675045"/>
              <a:gd name="connsiteY8" fmla="*/ 831299 h 1218974"/>
              <a:gd name="connsiteX9" fmla="*/ 640070 w 675045"/>
              <a:gd name="connsiteY9" fmla="*/ 857223 h 1218974"/>
              <a:gd name="connsiteX10" fmla="*/ 652500 w 675045"/>
              <a:gd name="connsiteY10" fmla="*/ 854973 h 1218974"/>
              <a:gd name="connsiteX11" fmla="*/ 659382 w 675045"/>
              <a:gd name="connsiteY11" fmla="*/ 1029523 h 1218974"/>
              <a:gd name="connsiteX12" fmla="*/ 540049 w 675045"/>
              <a:gd name="connsiteY12" fmla="*/ 1171610 h 1218974"/>
              <a:gd name="connsiteX13" fmla="*/ 430188 w 675045"/>
              <a:gd name="connsiteY13" fmla="*/ 1208203 h 1218974"/>
              <a:gd name="connsiteX14" fmla="*/ 324026 w 675045"/>
              <a:gd name="connsiteY14" fmla="*/ 1218957 h 1218974"/>
              <a:gd name="connsiteX15" fmla="*/ 176774 w 675045"/>
              <a:gd name="connsiteY15" fmla="*/ 1186406 h 1218974"/>
              <a:gd name="connsiteX16" fmla="*/ 87288 w 675045"/>
              <a:gd name="connsiteY16" fmla="*/ 1130181 h 1218974"/>
              <a:gd name="connsiteX17" fmla="*/ 47012 w 675045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37705 w 671402"/>
              <a:gd name="connsiteY8" fmla="*/ 831299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69059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70588 w 678275"/>
              <a:gd name="connsiteY7" fmla="*/ 717902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25868 w 678275"/>
              <a:gd name="connsiteY10" fmla="*/ 840177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40070 w 692678"/>
              <a:gd name="connsiteY11" fmla="*/ 869059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9235 w 692678"/>
              <a:gd name="connsiteY8" fmla="*/ 712931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37090 w 692678"/>
              <a:gd name="connsiteY7" fmla="*/ 570888 h 1218974"/>
              <a:gd name="connsiteX8" fmla="*/ 555792 w 692678"/>
              <a:gd name="connsiteY8" fmla="*/ 611371 h 1218974"/>
              <a:gd name="connsiteX9" fmla="*/ 599235 w 692678"/>
              <a:gd name="connsiteY9" fmla="*/ 712931 h 1218974"/>
              <a:gd name="connsiteX10" fmla="*/ 625868 w 692678"/>
              <a:gd name="connsiteY10" fmla="*/ 769156 h 1218974"/>
              <a:gd name="connsiteX11" fmla="*/ 658419 w 692678"/>
              <a:gd name="connsiteY11" fmla="*/ 846096 h 1218974"/>
              <a:gd name="connsiteX12" fmla="*/ 672622 w 692678"/>
              <a:gd name="connsiteY12" fmla="*/ 872018 h 1218974"/>
              <a:gd name="connsiteX13" fmla="*/ 690969 w 692678"/>
              <a:gd name="connsiteY13" fmla="*/ 967423 h 1218974"/>
              <a:gd name="connsiteX14" fmla="*/ 659382 w 692678"/>
              <a:gd name="connsiteY14" fmla="*/ 1029523 h 1218974"/>
              <a:gd name="connsiteX15" fmla="*/ 540049 w 692678"/>
              <a:gd name="connsiteY15" fmla="*/ 1171610 h 1218974"/>
              <a:gd name="connsiteX16" fmla="*/ 430188 w 692678"/>
              <a:gd name="connsiteY16" fmla="*/ 1208203 h 1218974"/>
              <a:gd name="connsiteX17" fmla="*/ 324026 w 692678"/>
              <a:gd name="connsiteY17" fmla="*/ 1218957 h 1218974"/>
              <a:gd name="connsiteX18" fmla="*/ 176774 w 692678"/>
              <a:gd name="connsiteY18" fmla="*/ 1186406 h 1218974"/>
              <a:gd name="connsiteX19" fmla="*/ 87288 w 692678"/>
              <a:gd name="connsiteY19" fmla="*/ 1130181 h 1218974"/>
              <a:gd name="connsiteX20" fmla="*/ 47012 w 692678"/>
              <a:gd name="connsiteY20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37090 w 692678"/>
              <a:gd name="connsiteY8" fmla="*/ 570888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8828 w 692678"/>
              <a:gd name="connsiteY11" fmla="*/ 783952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1690"/>
              <a:gd name="connsiteY0" fmla="*/ 1070905 h 1218974"/>
              <a:gd name="connsiteX1" fmla="*/ 1470 w 691690"/>
              <a:gd name="connsiteY1" fmla="*/ 961505 h 1218974"/>
              <a:gd name="connsiteX2" fmla="*/ 17212 w 691690"/>
              <a:gd name="connsiteY2" fmla="*/ 823251 h 1218974"/>
              <a:gd name="connsiteX3" fmla="*/ 97175 w 691690"/>
              <a:gd name="connsiteY3" fmla="*/ 616392 h 1218974"/>
              <a:gd name="connsiteX4" fmla="*/ 176774 w 691690"/>
              <a:gd name="connsiteY4" fmla="*/ 393926 h 1218974"/>
              <a:gd name="connsiteX5" fmla="*/ 298269 w 691690"/>
              <a:gd name="connsiteY5" fmla="*/ 0 h 1218974"/>
              <a:gd name="connsiteX6" fmla="*/ 409844 w 691690"/>
              <a:gd name="connsiteY6" fmla="*/ 292721 h 1218974"/>
              <a:gd name="connsiteX7" fmla="*/ 470539 w 691690"/>
              <a:gd name="connsiteY7" fmla="*/ 430337 h 1218974"/>
              <a:gd name="connsiteX8" fmla="*/ 525253 w 691690"/>
              <a:gd name="connsiteY8" fmla="*/ 550174 h 1218974"/>
              <a:gd name="connsiteX9" fmla="*/ 558751 w 691690"/>
              <a:gd name="connsiteY9" fmla="*/ 629126 h 1218974"/>
              <a:gd name="connsiteX10" fmla="*/ 599235 w 691690"/>
              <a:gd name="connsiteY10" fmla="*/ 712931 h 1218974"/>
              <a:gd name="connsiteX11" fmla="*/ 628828 w 691690"/>
              <a:gd name="connsiteY11" fmla="*/ 783952 h 1218974"/>
              <a:gd name="connsiteX12" fmla="*/ 658419 w 691690"/>
              <a:gd name="connsiteY12" fmla="*/ 846096 h 1218974"/>
              <a:gd name="connsiteX13" fmla="*/ 672622 w 691690"/>
              <a:gd name="connsiteY13" fmla="*/ 872018 h 1218974"/>
              <a:gd name="connsiteX14" fmla="*/ 676174 w 691690"/>
              <a:gd name="connsiteY14" fmla="*/ 923035 h 1218974"/>
              <a:gd name="connsiteX15" fmla="*/ 690969 w 691690"/>
              <a:gd name="connsiteY15" fmla="*/ 967423 h 1218974"/>
              <a:gd name="connsiteX16" fmla="*/ 659382 w 691690"/>
              <a:gd name="connsiteY16" fmla="*/ 1029523 h 1218974"/>
              <a:gd name="connsiteX17" fmla="*/ 540049 w 691690"/>
              <a:gd name="connsiteY17" fmla="*/ 1171610 h 1218974"/>
              <a:gd name="connsiteX18" fmla="*/ 430188 w 691690"/>
              <a:gd name="connsiteY18" fmla="*/ 1208203 h 1218974"/>
              <a:gd name="connsiteX19" fmla="*/ 324026 w 691690"/>
              <a:gd name="connsiteY19" fmla="*/ 1218957 h 1218974"/>
              <a:gd name="connsiteX20" fmla="*/ 176774 w 691690"/>
              <a:gd name="connsiteY20" fmla="*/ 1186406 h 1218974"/>
              <a:gd name="connsiteX21" fmla="*/ 87288 w 691690"/>
              <a:gd name="connsiteY21" fmla="*/ 1130181 h 1218974"/>
              <a:gd name="connsiteX22" fmla="*/ 47012 w 691690"/>
              <a:gd name="connsiteY22" fmla="*/ 1070905 h 1218974"/>
              <a:gd name="connsiteX0" fmla="*/ 47012 w 691123"/>
              <a:gd name="connsiteY0" fmla="*/ 1070905 h 1218974"/>
              <a:gd name="connsiteX1" fmla="*/ 1470 w 691123"/>
              <a:gd name="connsiteY1" fmla="*/ 961505 h 1218974"/>
              <a:gd name="connsiteX2" fmla="*/ 17212 w 691123"/>
              <a:gd name="connsiteY2" fmla="*/ 823251 h 1218974"/>
              <a:gd name="connsiteX3" fmla="*/ 97175 w 691123"/>
              <a:gd name="connsiteY3" fmla="*/ 616392 h 1218974"/>
              <a:gd name="connsiteX4" fmla="*/ 176774 w 691123"/>
              <a:gd name="connsiteY4" fmla="*/ 393926 h 1218974"/>
              <a:gd name="connsiteX5" fmla="*/ 298269 w 691123"/>
              <a:gd name="connsiteY5" fmla="*/ 0 h 1218974"/>
              <a:gd name="connsiteX6" fmla="*/ 409844 w 691123"/>
              <a:gd name="connsiteY6" fmla="*/ 292721 h 1218974"/>
              <a:gd name="connsiteX7" fmla="*/ 470539 w 691123"/>
              <a:gd name="connsiteY7" fmla="*/ 430337 h 1218974"/>
              <a:gd name="connsiteX8" fmla="*/ 525253 w 691123"/>
              <a:gd name="connsiteY8" fmla="*/ 550174 h 1218974"/>
              <a:gd name="connsiteX9" fmla="*/ 558751 w 691123"/>
              <a:gd name="connsiteY9" fmla="*/ 629126 h 1218974"/>
              <a:gd name="connsiteX10" fmla="*/ 599235 w 691123"/>
              <a:gd name="connsiteY10" fmla="*/ 712931 h 1218974"/>
              <a:gd name="connsiteX11" fmla="*/ 628828 w 691123"/>
              <a:gd name="connsiteY11" fmla="*/ 783952 h 1218974"/>
              <a:gd name="connsiteX12" fmla="*/ 658419 w 691123"/>
              <a:gd name="connsiteY12" fmla="*/ 846096 h 1218974"/>
              <a:gd name="connsiteX13" fmla="*/ 672622 w 691123"/>
              <a:gd name="connsiteY13" fmla="*/ 872018 h 1218974"/>
              <a:gd name="connsiteX14" fmla="*/ 676174 w 691123"/>
              <a:gd name="connsiteY14" fmla="*/ 923035 h 1218974"/>
              <a:gd name="connsiteX15" fmla="*/ 690969 w 691123"/>
              <a:gd name="connsiteY15" fmla="*/ 967423 h 1218974"/>
              <a:gd name="connsiteX16" fmla="*/ 670255 w 691123"/>
              <a:gd name="connsiteY16" fmla="*/ 991097 h 1218974"/>
              <a:gd name="connsiteX17" fmla="*/ 659382 w 691123"/>
              <a:gd name="connsiteY17" fmla="*/ 1029523 h 1218974"/>
              <a:gd name="connsiteX18" fmla="*/ 540049 w 691123"/>
              <a:gd name="connsiteY18" fmla="*/ 1171610 h 1218974"/>
              <a:gd name="connsiteX19" fmla="*/ 430188 w 691123"/>
              <a:gd name="connsiteY19" fmla="*/ 1208203 h 1218974"/>
              <a:gd name="connsiteX20" fmla="*/ 324026 w 691123"/>
              <a:gd name="connsiteY20" fmla="*/ 1218957 h 1218974"/>
              <a:gd name="connsiteX21" fmla="*/ 176774 w 691123"/>
              <a:gd name="connsiteY21" fmla="*/ 1186406 h 1218974"/>
              <a:gd name="connsiteX22" fmla="*/ 87288 w 691123"/>
              <a:gd name="connsiteY22" fmla="*/ 1130181 h 1218974"/>
              <a:gd name="connsiteX23" fmla="*/ 47012 w 691123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59382 w 676615"/>
              <a:gd name="connsiteY17" fmla="*/ 1029523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32749 w 676615"/>
              <a:gd name="connsiteY17" fmla="*/ 1094626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7483"/>
              <a:gd name="connsiteY0" fmla="*/ 1070905 h 1218974"/>
              <a:gd name="connsiteX1" fmla="*/ 1470 w 677483"/>
              <a:gd name="connsiteY1" fmla="*/ 961505 h 1218974"/>
              <a:gd name="connsiteX2" fmla="*/ 17212 w 677483"/>
              <a:gd name="connsiteY2" fmla="*/ 823251 h 1218974"/>
              <a:gd name="connsiteX3" fmla="*/ 97175 w 677483"/>
              <a:gd name="connsiteY3" fmla="*/ 616392 h 1218974"/>
              <a:gd name="connsiteX4" fmla="*/ 176774 w 677483"/>
              <a:gd name="connsiteY4" fmla="*/ 393926 h 1218974"/>
              <a:gd name="connsiteX5" fmla="*/ 298269 w 677483"/>
              <a:gd name="connsiteY5" fmla="*/ 0 h 1218974"/>
              <a:gd name="connsiteX6" fmla="*/ 409844 w 677483"/>
              <a:gd name="connsiteY6" fmla="*/ 292721 h 1218974"/>
              <a:gd name="connsiteX7" fmla="*/ 470539 w 677483"/>
              <a:gd name="connsiteY7" fmla="*/ 430337 h 1218974"/>
              <a:gd name="connsiteX8" fmla="*/ 525253 w 677483"/>
              <a:gd name="connsiteY8" fmla="*/ 550174 h 1218974"/>
              <a:gd name="connsiteX9" fmla="*/ 558751 w 677483"/>
              <a:gd name="connsiteY9" fmla="*/ 629126 h 1218974"/>
              <a:gd name="connsiteX10" fmla="*/ 599235 w 677483"/>
              <a:gd name="connsiteY10" fmla="*/ 712931 h 1218974"/>
              <a:gd name="connsiteX11" fmla="*/ 628828 w 677483"/>
              <a:gd name="connsiteY11" fmla="*/ 783952 h 1218974"/>
              <a:gd name="connsiteX12" fmla="*/ 658419 w 677483"/>
              <a:gd name="connsiteY12" fmla="*/ 846096 h 1218974"/>
              <a:gd name="connsiteX13" fmla="*/ 672622 w 677483"/>
              <a:gd name="connsiteY13" fmla="*/ 872018 h 1218974"/>
              <a:gd name="connsiteX14" fmla="*/ 676174 w 677483"/>
              <a:gd name="connsiteY14" fmla="*/ 923035 h 1218974"/>
              <a:gd name="connsiteX15" fmla="*/ 667295 w 677483"/>
              <a:gd name="connsiteY15" fmla="*/ 952627 h 1218974"/>
              <a:gd name="connsiteX16" fmla="*/ 676173 w 677483"/>
              <a:gd name="connsiteY16" fmla="*/ 1026608 h 1218974"/>
              <a:gd name="connsiteX17" fmla="*/ 632749 w 677483"/>
              <a:gd name="connsiteY17" fmla="*/ 1094626 h 1218974"/>
              <a:gd name="connsiteX18" fmla="*/ 540049 w 677483"/>
              <a:gd name="connsiteY18" fmla="*/ 1171610 h 1218974"/>
              <a:gd name="connsiteX19" fmla="*/ 430188 w 677483"/>
              <a:gd name="connsiteY19" fmla="*/ 1208203 h 1218974"/>
              <a:gd name="connsiteX20" fmla="*/ 324026 w 677483"/>
              <a:gd name="connsiteY20" fmla="*/ 1218957 h 1218974"/>
              <a:gd name="connsiteX21" fmla="*/ 176774 w 677483"/>
              <a:gd name="connsiteY21" fmla="*/ 1186406 h 1218974"/>
              <a:gd name="connsiteX22" fmla="*/ 87288 w 677483"/>
              <a:gd name="connsiteY22" fmla="*/ 1130181 h 1218974"/>
              <a:gd name="connsiteX23" fmla="*/ 47012 w 677483"/>
              <a:gd name="connsiteY23" fmla="*/ 1070905 h 1218974"/>
              <a:gd name="connsiteX0" fmla="*/ 47012 w 688300"/>
              <a:gd name="connsiteY0" fmla="*/ 1070905 h 1218974"/>
              <a:gd name="connsiteX1" fmla="*/ 1470 w 688300"/>
              <a:gd name="connsiteY1" fmla="*/ 961505 h 1218974"/>
              <a:gd name="connsiteX2" fmla="*/ 17212 w 688300"/>
              <a:gd name="connsiteY2" fmla="*/ 823251 h 1218974"/>
              <a:gd name="connsiteX3" fmla="*/ 97175 w 688300"/>
              <a:gd name="connsiteY3" fmla="*/ 616392 h 1218974"/>
              <a:gd name="connsiteX4" fmla="*/ 176774 w 688300"/>
              <a:gd name="connsiteY4" fmla="*/ 393926 h 1218974"/>
              <a:gd name="connsiteX5" fmla="*/ 298269 w 688300"/>
              <a:gd name="connsiteY5" fmla="*/ 0 h 1218974"/>
              <a:gd name="connsiteX6" fmla="*/ 409844 w 688300"/>
              <a:gd name="connsiteY6" fmla="*/ 292721 h 1218974"/>
              <a:gd name="connsiteX7" fmla="*/ 470539 w 688300"/>
              <a:gd name="connsiteY7" fmla="*/ 430337 h 1218974"/>
              <a:gd name="connsiteX8" fmla="*/ 525253 w 688300"/>
              <a:gd name="connsiteY8" fmla="*/ 550174 h 1218974"/>
              <a:gd name="connsiteX9" fmla="*/ 558751 w 688300"/>
              <a:gd name="connsiteY9" fmla="*/ 629126 h 1218974"/>
              <a:gd name="connsiteX10" fmla="*/ 599235 w 688300"/>
              <a:gd name="connsiteY10" fmla="*/ 712931 h 1218974"/>
              <a:gd name="connsiteX11" fmla="*/ 628828 w 688300"/>
              <a:gd name="connsiteY11" fmla="*/ 783952 h 1218974"/>
              <a:gd name="connsiteX12" fmla="*/ 658419 w 688300"/>
              <a:gd name="connsiteY12" fmla="*/ 846096 h 1218974"/>
              <a:gd name="connsiteX13" fmla="*/ 672622 w 688300"/>
              <a:gd name="connsiteY13" fmla="*/ 872018 h 1218974"/>
              <a:gd name="connsiteX14" fmla="*/ 676174 w 688300"/>
              <a:gd name="connsiteY14" fmla="*/ 923035 h 1218974"/>
              <a:gd name="connsiteX15" fmla="*/ 688010 w 688300"/>
              <a:gd name="connsiteY15" fmla="*/ 976301 h 1218974"/>
              <a:gd name="connsiteX16" fmla="*/ 676173 w 688300"/>
              <a:gd name="connsiteY16" fmla="*/ 1026608 h 1218974"/>
              <a:gd name="connsiteX17" fmla="*/ 632749 w 688300"/>
              <a:gd name="connsiteY17" fmla="*/ 1094626 h 1218974"/>
              <a:gd name="connsiteX18" fmla="*/ 540049 w 688300"/>
              <a:gd name="connsiteY18" fmla="*/ 1171610 h 1218974"/>
              <a:gd name="connsiteX19" fmla="*/ 430188 w 688300"/>
              <a:gd name="connsiteY19" fmla="*/ 1208203 h 1218974"/>
              <a:gd name="connsiteX20" fmla="*/ 324026 w 688300"/>
              <a:gd name="connsiteY20" fmla="*/ 1218957 h 1218974"/>
              <a:gd name="connsiteX21" fmla="*/ 176774 w 688300"/>
              <a:gd name="connsiteY21" fmla="*/ 1186406 h 1218974"/>
              <a:gd name="connsiteX22" fmla="*/ 87288 w 688300"/>
              <a:gd name="connsiteY22" fmla="*/ 1130181 h 1218974"/>
              <a:gd name="connsiteX23" fmla="*/ 47012 w 688300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58419 w 694472"/>
              <a:gd name="connsiteY12" fmla="*/ 846096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8540 w 694472"/>
              <a:gd name="connsiteY13" fmla="*/ 886814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4337 w 694472"/>
              <a:gd name="connsiteY12" fmla="*/ 786911 h 1218974"/>
              <a:gd name="connsiteX13" fmla="*/ 667296 w 694472"/>
              <a:gd name="connsiteY13" fmla="*/ 840177 h 1218974"/>
              <a:gd name="connsiteX14" fmla="*/ 690377 w 694472"/>
              <a:gd name="connsiteY14" fmla="*/ 872017 h 1218974"/>
              <a:gd name="connsiteX15" fmla="*/ 693930 w 694472"/>
              <a:gd name="connsiteY15" fmla="*/ 928954 h 1218974"/>
              <a:gd name="connsiteX16" fmla="*/ 688010 w 694472"/>
              <a:gd name="connsiteY16" fmla="*/ 976301 h 1218974"/>
              <a:gd name="connsiteX17" fmla="*/ 676173 w 694472"/>
              <a:gd name="connsiteY17" fmla="*/ 1026608 h 1218974"/>
              <a:gd name="connsiteX18" fmla="*/ 632749 w 694472"/>
              <a:gd name="connsiteY18" fmla="*/ 1094626 h 1218974"/>
              <a:gd name="connsiteX19" fmla="*/ 540049 w 694472"/>
              <a:gd name="connsiteY19" fmla="*/ 1171610 h 1218974"/>
              <a:gd name="connsiteX20" fmla="*/ 430188 w 694472"/>
              <a:gd name="connsiteY20" fmla="*/ 1208203 h 1218974"/>
              <a:gd name="connsiteX21" fmla="*/ 324026 w 694472"/>
              <a:gd name="connsiteY21" fmla="*/ 1218957 h 1218974"/>
              <a:gd name="connsiteX22" fmla="*/ 176774 w 694472"/>
              <a:gd name="connsiteY22" fmla="*/ 1186406 h 1218974"/>
              <a:gd name="connsiteX23" fmla="*/ 87288 w 694472"/>
              <a:gd name="connsiteY23" fmla="*/ 1130181 h 1218974"/>
              <a:gd name="connsiteX24" fmla="*/ 47012 w 694472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409844 w 707984"/>
              <a:gd name="connsiteY6" fmla="*/ 292721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37705 w 707984"/>
              <a:gd name="connsiteY12" fmla="*/ 760278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40664 w 707984"/>
              <a:gd name="connsiteY12" fmla="*/ 769155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32749 w 698934"/>
              <a:gd name="connsiteY19" fmla="*/ 1094626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61377 w 698934"/>
              <a:gd name="connsiteY18" fmla="*/ 1076915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37090 w 698934"/>
              <a:gd name="connsiteY22" fmla="*/ 1195283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6782 w 698934"/>
              <a:gd name="connsiteY21" fmla="*/ 1186407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0864 w 698934"/>
              <a:gd name="connsiteY21" fmla="*/ 1201204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480864 w 698934"/>
              <a:gd name="connsiteY21" fmla="*/ 1201204 h 1229124"/>
              <a:gd name="connsiteX22" fmla="*/ 537090 w 698934"/>
              <a:gd name="connsiteY22" fmla="*/ 1195283 h 1229124"/>
              <a:gd name="connsiteX23" fmla="*/ 522293 w 698934"/>
              <a:gd name="connsiteY23" fmla="*/ 1213040 h 1229124"/>
              <a:gd name="connsiteX24" fmla="*/ 424270 w 698934"/>
              <a:gd name="connsiteY24" fmla="*/ 1228917 h 1229124"/>
              <a:gd name="connsiteX25" fmla="*/ 324026 w 698934"/>
              <a:gd name="connsiteY25" fmla="*/ 1218957 h 1229124"/>
              <a:gd name="connsiteX26" fmla="*/ 176774 w 698934"/>
              <a:gd name="connsiteY26" fmla="*/ 1186406 h 1229124"/>
              <a:gd name="connsiteX27" fmla="*/ 87288 w 698934"/>
              <a:gd name="connsiteY27" fmla="*/ 1130181 h 1229124"/>
              <a:gd name="connsiteX28" fmla="*/ 47012 w 698934"/>
              <a:gd name="connsiteY28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480864 w 698934"/>
              <a:gd name="connsiteY22" fmla="*/ 120120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34746 w 698934"/>
              <a:gd name="connsiteY12" fmla="*/ 733645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17952 w 698934"/>
              <a:gd name="connsiteY20" fmla="*/ 1159729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5010"/>
              <a:gd name="connsiteY0" fmla="*/ 1070905 h 1229124"/>
              <a:gd name="connsiteX1" fmla="*/ 1470 w 695010"/>
              <a:gd name="connsiteY1" fmla="*/ 961505 h 1229124"/>
              <a:gd name="connsiteX2" fmla="*/ 17212 w 695010"/>
              <a:gd name="connsiteY2" fmla="*/ 823251 h 1229124"/>
              <a:gd name="connsiteX3" fmla="*/ 97175 w 695010"/>
              <a:gd name="connsiteY3" fmla="*/ 616392 h 1229124"/>
              <a:gd name="connsiteX4" fmla="*/ 176774 w 695010"/>
              <a:gd name="connsiteY4" fmla="*/ 393926 h 1229124"/>
              <a:gd name="connsiteX5" fmla="*/ 298269 w 695010"/>
              <a:gd name="connsiteY5" fmla="*/ 0 h 1229124"/>
              <a:gd name="connsiteX6" fmla="*/ 398007 w 695010"/>
              <a:gd name="connsiteY6" fmla="*/ 248333 h 1229124"/>
              <a:gd name="connsiteX7" fmla="*/ 470539 w 695010"/>
              <a:gd name="connsiteY7" fmla="*/ 430337 h 1229124"/>
              <a:gd name="connsiteX8" fmla="*/ 501579 w 695010"/>
              <a:gd name="connsiteY8" fmla="*/ 505786 h 1229124"/>
              <a:gd name="connsiteX9" fmla="*/ 535078 w 695010"/>
              <a:gd name="connsiteY9" fmla="*/ 572900 h 1229124"/>
              <a:gd name="connsiteX10" fmla="*/ 569641 w 695010"/>
              <a:gd name="connsiteY10" fmla="*/ 641909 h 1229124"/>
              <a:gd name="connsiteX11" fmla="*/ 593316 w 695010"/>
              <a:gd name="connsiteY11" fmla="*/ 683339 h 1229124"/>
              <a:gd name="connsiteX12" fmla="*/ 628828 w 695010"/>
              <a:gd name="connsiteY12" fmla="*/ 742523 h 1229124"/>
              <a:gd name="connsiteX13" fmla="*/ 661378 w 695010"/>
              <a:gd name="connsiteY13" fmla="*/ 783952 h 1229124"/>
              <a:gd name="connsiteX14" fmla="*/ 679133 w 695010"/>
              <a:gd name="connsiteY14" fmla="*/ 828341 h 1229124"/>
              <a:gd name="connsiteX15" fmla="*/ 690377 w 695010"/>
              <a:gd name="connsiteY15" fmla="*/ 872017 h 1229124"/>
              <a:gd name="connsiteX16" fmla="*/ 693930 w 695010"/>
              <a:gd name="connsiteY16" fmla="*/ 928954 h 1229124"/>
              <a:gd name="connsiteX17" fmla="*/ 688010 w 695010"/>
              <a:gd name="connsiteY17" fmla="*/ 976301 h 1229124"/>
              <a:gd name="connsiteX18" fmla="*/ 679132 w 695010"/>
              <a:gd name="connsiteY18" fmla="*/ 1032527 h 1229124"/>
              <a:gd name="connsiteX19" fmla="*/ 655459 w 695010"/>
              <a:gd name="connsiteY19" fmla="*/ 1106507 h 1229124"/>
              <a:gd name="connsiteX20" fmla="*/ 617952 w 695010"/>
              <a:gd name="connsiteY20" fmla="*/ 1159729 h 1229124"/>
              <a:gd name="connsiteX21" fmla="*/ 575559 w 695010"/>
              <a:gd name="connsiteY21" fmla="*/ 1186407 h 1229124"/>
              <a:gd name="connsiteX22" fmla="*/ 560763 w 695010"/>
              <a:gd name="connsiteY22" fmla="*/ 1198244 h 1229124"/>
              <a:gd name="connsiteX23" fmla="*/ 513416 w 695010"/>
              <a:gd name="connsiteY23" fmla="*/ 1210079 h 1229124"/>
              <a:gd name="connsiteX24" fmla="*/ 469027 w 695010"/>
              <a:gd name="connsiteY24" fmla="*/ 1221917 h 1229124"/>
              <a:gd name="connsiteX25" fmla="*/ 424270 w 695010"/>
              <a:gd name="connsiteY25" fmla="*/ 1228917 h 1229124"/>
              <a:gd name="connsiteX26" fmla="*/ 324026 w 695010"/>
              <a:gd name="connsiteY26" fmla="*/ 1218957 h 1229124"/>
              <a:gd name="connsiteX27" fmla="*/ 176774 w 695010"/>
              <a:gd name="connsiteY27" fmla="*/ 1186406 h 1229124"/>
              <a:gd name="connsiteX28" fmla="*/ 87288 w 695010"/>
              <a:gd name="connsiteY28" fmla="*/ 1130181 h 1229124"/>
              <a:gd name="connsiteX29" fmla="*/ 47012 w 695010"/>
              <a:gd name="connsiteY29" fmla="*/ 1070905 h 1229124"/>
              <a:gd name="connsiteX0" fmla="*/ 47012 w 694691"/>
              <a:gd name="connsiteY0" fmla="*/ 1070905 h 1229124"/>
              <a:gd name="connsiteX1" fmla="*/ 1470 w 694691"/>
              <a:gd name="connsiteY1" fmla="*/ 961505 h 1229124"/>
              <a:gd name="connsiteX2" fmla="*/ 17212 w 694691"/>
              <a:gd name="connsiteY2" fmla="*/ 823251 h 1229124"/>
              <a:gd name="connsiteX3" fmla="*/ 97175 w 694691"/>
              <a:gd name="connsiteY3" fmla="*/ 616392 h 1229124"/>
              <a:gd name="connsiteX4" fmla="*/ 176774 w 694691"/>
              <a:gd name="connsiteY4" fmla="*/ 393926 h 1229124"/>
              <a:gd name="connsiteX5" fmla="*/ 298269 w 694691"/>
              <a:gd name="connsiteY5" fmla="*/ 0 h 1229124"/>
              <a:gd name="connsiteX6" fmla="*/ 398007 w 694691"/>
              <a:gd name="connsiteY6" fmla="*/ 248333 h 1229124"/>
              <a:gd name="connsiteX7" fmla="*/ 470539 w 694691"/>
              <a:gd name="connsiteY7" fmla="*/ 430337 h 1229124"/>
              <a:gd name="connsiteX8" fmla="*/ 501579 w 694691"/>
              <a:gd name="connsiteY8" fmla="*/ 505786 h 1229124"/>
              <a:gd name="connsiteX9" fmla="*/ 535078 w 694691"/>
              <a:gd name="connsiteY9" fmla="*/ 572900 h 1229124"/>
              <a:gd name="connsiteX10" fmla="*/ 569641 w 694691"/>
              <a:gd name="connsiteY10" fmla="*/ 641909 h 1229124"/>
              <a:gd name="connsiteX11" fmla="*/ 593316 w 694691"/>
              <a:gd name="connsiteY11" fmla="*/ 683339 h 1229124"/>
              <a:gd name="connsiteX12" fmla="*/ 628828 w 694691"/>
              <a:gd name="connsiteY12" fmla="*/ 742523 h 1229124"/>
              <a:gd name="connsiteX13" fmla="*/ 661378 w 694691"/>
              <a:gd name="connsiteY13" fmla="*/ 783952 h 1229124"/>
              <a:gd name="connsiteX14" fmla="*/ 679133 w 694691"/>
              <a:gd name="connsiteY14" fmla="*/ 828341 h 1229124"/>
              <a:gd name="connsiteX15" fmla="*/ 690377 w 694691"/>
              <a:gd name="connsiteY15" fmla="*/ 872017 h 1229124"/>
              <a:gd name="connsiteX16" fmla="*/ 693930 w 694691"/>
              <a:gd name="connsiteY16" fmla="*/ 928954 h 1229124"/>
              <a:gd name="connsiteX17" fmla="*/ 688010 w 694691"/>
              <a:gd name="connsiteY17" fmla="*/ 976301 h 1229124"/>
              <a:gd name="connsiteX18" fmla="*/ 679132 w 694691"/>
              <a:gd name="connsiteY18" fmla="*/ 1032527 h 1229124"/>
              <a:gd name="connsiteX19" fmla="*/ 655459 w 694691"/>
              <a:gd name="connsiteY19" fmla="*/ 1106507 h 1229124"/>
              <a:gd name="connsiteX20" fmla="*/ 617952 w 694691"/>
              <a:gd name="connsiteY20" fmla="*/ 1159729 h 1229124"/>
              <a:gd name="connsiteX21" fmla="*/ 575559 w 694691"/>
              <a:gd name="connsiteY21" fmla="*/ 1186407 h 1229124"/>
              <a:gd name="connsiteX22" fmla="*/ 560763 w 694691"/>
              <a:gd name="connsiteY22" fmla="*/ 1198244 h 1229124"/>
              <a:gd name="connsiteX23" fmla="*/ 513416 w 694691"/>
              <a:gd name="connsiteY23" fmla="*/ 1210079 h 1229124"/>
              <a:gd name="connsiteX24" fmla="*/ 469027 w 694691"/>
              <a:gd name="connsiteY24" fmla="*/ 1221917 h 1229124"/>
              <a:gd name="connsiteX25" fmla="*/ 424270 w 694691"/>
              <a:gd name="connsiteY25" fmla="*/ 1228917 h 1229124"/>
              <a:gd name="connsiteX26" fmla="*/ 324026 w 694691"/>
              <a:gd name="connsiteY26" fmla="*/ 1218957 h 1229124"/>
              <a:gd name="connsiteX27" fmla="*/ 176774 w 694691"/>
              <a:gd name="connsiteY27" fmla="*/ 1186406 h 1229124"/>
              <a:gd name="connsiteX28" fmla="*/ 87288 w 694691"/>
              <a:gd name="connsiteY28" fmla="*/ 1130181 h 1229124"/>
              <a:gd name="connsiteX29" fmla="*/ 47012 w 694691"/>
              <a:gd name="connsiteY29" fmla="*/ 1070905 h 1229124"/>
              <a:gd name="connsiteX0" fmla="*/ 47012 w 694899"/>
              <a:gd name="connsiteY0" fmla="*/ 1070905 h 1229124"/>
              <a:gd name="connsiteX1" fmla="*/ 1470 w 694899"/>
              <a:gd name="connsiteY1" fmla="*/ 961505 h 1229124"/>
              <a:gd name="connsiteX2" fmla="*/ 17212 w 694899"/>
              <a:gd name="connsiteY2" fmla="*/ 823251 h 1229124"/>
              <a:gd name="connsiteX3" fmla="*/ 97175 w 694899"/>
              <a:gd name="connsiteY3" fmla="*/ 616392 h 1229124"/>
              <a:gd name="connsiteX4" fmla="*/ 176774 w 694899"/>
              <a:gd name="connsiteY4" fmla="*/ 393926 h 1229124"/>
              <a:gd name="connsiteX5" fmla="*/ 298269 w 694899"/>
              <a:gd name="connsiteY5" fmla="*/ 0 h 1229124"/>
              <a:gd name="connsiteX6" fmla="*/ 398007 w 694899"/>
              <a:gd name="connsiteY6" fmla="*/ 248333 h 1229124"/>
              <a:gd name="connsiteX7" fmla="*/ 470539 w 694899"/>
              <a:gd name="connsiteY7" fmla="*/ 430337 h 1229124"/>
              <a:gd name="connsiteX8" fmla="*/ 501579 w 694899"/>
              <a:gd name="connsiteY8" fmla="*/ 505786 h 1229124"/>
              <a:gd name="connsiteX9" fmla="*/ 535078 w 694899"/>
              <a:gd name="connsiteY9" fmla="*/ 572900 h 1229124"/>
              <a:gd name="connsiteX10" fmla="*/ 569641 w 694899"/>
              <a:gd name="connsiteY10" fmla="*/ 641909 h 1229124"/>
              <a:gd name="connsiteX11" fmla="*/ 593316 w 694899"/>
              <a:gd name="connsiteY11" fmla="*/ 683339 h 1229124"/>
              <a:gd name="connsiteX12" fmla="*/ 628828 w 694899"/>
              <a:gd name="connsiteY12" fmla="*/ 742523 h 1229124"/>
              <a:gd name="connsiteX13" fmla="*/ 661378 w 694899"/>
              <a:gd name="connsiteY13" fmla="*/ 783952 h 1229124"/>
              <a:gd name="connsiteX14" fmla="*/ 679133 w 694899"/>
              <a:gd name="connsiteY14" fmla="*/ 828341 h 1229124"/>
              <a:gd name="connsiteX15" fmla="*/ 690377 w 694899"/>
              <a:gd name="connsiteY15" fmla="*/ 872017 h 1229124"/>
              <a:gd name="connsiteX16" fmla="*/ 693930 w 694899"/>
              <a:gd name="connsiteY16" fmla="*/ 928954 h 1229124"/>
              <a:gd name="connsiteX17" fmla="*/ 688010 w 694899"/>
              <a:gd name="connsiteY17" fmla="*/ 976301 h 1229124"/>
              <a:gd name="connsiteX18" fmla="*/ 693928 w 694899"/>
              <a:gd name="connsiteY18" fmla="*/ 1035486 h 1229124"/>
              <a:gd name="connsiteX19" fmla="*/ 655459 w 694899"/>
              <a:gd name="connsiteY19" fmla="*/ 1106507 h 1229124"/>
              <a:gd name="connsiteX20" fmla="*/ 617952 w 694899"/>
              <a:gd name="connsiteY20" fmla="*/ 1159729 h 1229124"/>
              <a:gd name="connsiteX21" fmla="*/ 575559 w 694899"/>
              <a:gd name="connsiteY21" fmla="*/ 1186407 h 1229124"/>
              <a:gd name="connsiteX22" fmla="*/ 560763 w 694899"/>
              <a:gd name="connsiteY22" fmla="*/ 1198244 h 1229124"/>
              <a:gd name="connsiteX23" fmla="*/ 513416 w 694899"/>
              <a:gd name="connsiteY23" fmla="*/ 1210079 h 1229124"/>
              <a:gd name="connsiteX24" fmla="*/ 469027 w 694899"/>
              <a:gd name="connsiteY24" fmla="*/ 1221917 h 1229124"/>
              <a:gd name="connsiteX25" fmla="*/ 424270 w 694899"/>
              <a:gd name="connsiteY25" fmla="*/ 1228917 h 1229124"/>
              <a:gd name="connsiteX26" fmla="*/ 324026 w 694899"/>
              <a:gd name="connsiteY26" fmla="*/ 1218957 h 1229124"/>
              <a:gd name="connsiteX27" fmla="*/ 176774 w 694899"/>
              <a:gd name="connsiteY27" fmla="*/ 1186406 h 1229124"/>
              <a:gd name="connsiteX28" fmla="*/ 87288 w 694899"/>
              <a:gd name="connsiteY28" fmla="*/ 1130181 h 1229124"/>
              <a:gd name="connsiteX29" fmla="*/ 47012 w 694899"/>
              <a:gd name="connsiteY29" fmla="*/ 1070905 h 1229124"/>
              <a:gd name="connsiteX0" fmla="*/ 47012 w 695389"/>
              <a:gd name="connsiteY0" fmla="*/ 1070905 h 1229124"/>
              <a:gd name="connsiteX1" fmla="*/ 1470 w 695389"/>
              <a:gd name="connsiteY1" fmla="*/ 961505 h 1229124"/>
              <a:gd name="connsiteX2" fmla="*/ 17212 w 695389"/>
              <a:gd name="connsiteY2" fmla="*/ 823251 h 1229124"/>
              <a:gd name="connsiteX3" fmla="*/ 97175 w 695389"/>
              <a:gd name="connsiteY3" fmla="*/ 616392 h 1229124"/>
              <a:gd name="connsiteX4" fmla="*/ 176774 w 695389"/>
              <a:gd name="connsiteY4" fmla="*/ 393926 h 1229124"/>
              <a:gd name="connsiteX5" fmla="*/ 298269 w 695389"/>
              <a:gd name="connsiteY5" fmla="*/ 0 h 1229124"/>
              <a:gd name="connsiteX6" fmla="*/ 398007 w 695389"/>
              <a:gd name="connsiteY6" fmla="*/ 248333 h 1229124"/>
              <a:gd name="connsiteX7" fmla="*/ 470539 w 695389"/>
              <a:gd name="connsiteY7" fmla="*/ 430337 h 1229124"/>
              <a:gd name="connsiteX8" fmla="*/ 501579 w 695389"/>
              <a:gd name="connsiteY8" fmla="*/ 505786 h 1229124"/>
              <a:gd name="connsiteX9" fmla="*/ 535078 w 695389"/>
              <a:gd name="connsiteY9" fmla="*/ 572900 h 1229124"/>
              <a:gd name="connsiteX10" fmla="*/ 569641 w 695389"/>
              <a:gd name="connsiteY10" fmla="*/ 641909 h 1229124"/>
              <a:gd name="connsiteX11" fmla="*/ 593316 w 695389"/>
              <a:gd name="connsiteY11" fmla="*/ 683339 h 1229124"/>
              <a:gd name="connsiteX12" fmla="*/ 628828 w 695389"/>
              <a:gd name="connsiteY12" fmla="*/ 742523 h 1229124"/>
              <a:gd name="connsiteX13" fmla="*/ 661378 w 695389"/>
              <a:gd name="connsiteY13" fmla="*/ 783952 h 1229124"/>
              <a:gd name="connsiteX14" fmla="*/ 679133 w 695389"/>
              <a:gd name="connsiteY14" fmla="*/ 828341 h 1229124"/>
              <a:gd name="connsiteX15" fmla="*/ 690377 w 695389"/>
              <a:gd name="connsiteY15" fmla="*/ 872017 h 1229124"/>
              <a:gd name="connsiteX16" fmla="*/ 695260 w 695389"/>
              <a:gd name="connsiteY16" fmla="*/ 883489 h 1229124"/>
              <a:gd name="connsiteX17" fmla="*/ 693930 w 695389"/>
              <a:gd name="connsiteY17" fmla="*/ 928954 h 1229124"/>
              <a:gd name="connsiteX18" fmla="*/ 688010 w 695389"/>
              <a:gd name="connsiteY18" fmla="*/ 976301 h 1229124"/>
              <a:gd name="connsiteX19" fmla="*/ 693928 w 695389"/>
              <a:gd name="connsiteY19" fmla="*/ 1035486 h 1229124"/>
              <a:gd name="connsiteX20" fmla="*/ 655459 w 695389"/>
              <a:gd name="connsiteY20" fmla="*/ 1106507 h 1229124"/>
              <a:gd name="connsiteX21" fmla="*/ 617952 w 695389"/>
              <a:gd name="connsiteY21" fmla="*/ 1159729 h 1229124"/>
              <a:gd name="connsiteX22" fmla="*/ 575559 w 695389"/>
              <a:gd name="connsiteY22" fmla="*/ 1186407 h 1229124"/>
              <a:gd name="connsiteX23" fmla="*/ 560763 w 695389"/>
              <a:gd name="connsiteY23" fmla="*/ 1198244 h 1229124"/>
              <a:gd name="connsiteX24" fmla="*/ 513416 w 695389"/>
              <a:gd name="connsiteY24" fmla="*/ 1210079 h 1229124"/>
              <a:gd name="connsiteX25" fmla="*/ 469027 w 695389"/>
              <a:gd name="connsiteY25" fmla="*/ 1221917 h 1229124"/>
              <a:gd name="connsiteX26" fmla="*/ 424270 w 695389"/>
              <a:gd name="connsiteY26" fmla="*/ 1228917 h 1229124"/>
              <a:gd name="connsiteX27" fmla="*/ 324026 w 695389"/>
              <a:gd name="connsiteY27" fmla="*/ 1218957 h 1229124"/>
              <a:gd name="connsiteX28" fmla="*/ 176774 w 695389"/>
              <a:gd name="connsiteY28" fmla="*/ 1186406 h 1229124"/>
              <a:gd name="connsiteX29" fmla="*/ 87288 w 695389"/>
              <a:gd name="connsiteY29" fmla="*/ 1130181 h 1229124"/>
              <a:gd name="connsiteX30" fmla="*/ 47012 w 69538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701198 w 701449"/>
              <a:gd name="connsiteY15" fmla="*/ 866607 h 1229124"/>
              <a:gd name="connsiteX16" fmla="*/ 695260 w 701449"/>
              <a:gd name="connsiteY16" fmla="*/ 883489 h 1229124"/>
              <a:gd name="connsiteX17" fmla="*/ 693930 w 701449"/>
              <a:gd name="connsiteY17" fmla="*/ 928954 h 1229124"/>
              <a:gd name="connsiteX18" fmla="*/ 688010 w 701449"/>
              <a:gd name="connsiteY18" fmla="*/ 976301 h 1229124"/>
              <a:gd name="connsiteX19" fmla="*/ 693928 w 701449"/>
              <a:gd name="connsiteY19" fmla="*/ 1035486 h 1229124"/>
              <a:gd name="connsiteX20" fmla="*/ 655459 w 701449"/>
              <a:gd name="connsiteY20" fmla="*/ 1106507 h 1229124"/>
              <a:gd name="connsiteX21" fmla="*/ 617952 w 701449"/>
              <a:gd name="connsiteY21" fmla="*/ 1159729 h 1229124"/>
              <a:gd name="connsiteX22" fmla="*/ 575559 w 701449"/>
              <a:gd name="connsiteY22" fmla="*/ 1186407 h 1229124"/>
              <a:gd name="connsiteX23" fmla="*/ 560763 w 701449"/>
              <a:gd name="connsiteY23" fmla="*/ 1198244 h 1229124"/>
              <a:gd name="connsiteX24" fmla="*/ 513416 w 701449"/>
              <a:gd name="connsiteY24" fmla="*/ 1210079 h 1229124"/>
              <a:gd name="connsiteX25" fmla="*/ 469027 w 701449"/>
              <a:gd name="connsiteY25" fmla="*/ 1221917 h 1229124"/>
              <a:gd name="connsiteX26" fmla="*/ 424270 w 701449"/>
              <a:gd name="connsiteY26" fmla="*/ 1228917 h 1229124"/>
              <a:gd name="connsiteX27" fmla="*/ 324026 w 701449"/>
              <a:gd name="connsiteY27" fmla="*/ 1218957 h 1229124"/>
              <a:gd name="connsiteX28" fmla="*/ 176774 w 701449"/>
              <a:gd name="connsiteY28" fmla="*/ 1186406 h 1229124"/>
              <a:gd name="connsiteX29" fmla="*/ 87288 w 701449"/>
              <a:gd name="connsiteY29" fmla="*/ 1130181 h 1229124"/>
              <a:gd name="connsiteX30" fmla="*/ 47012 w 70144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684438 w 701449"/>
              <a:gd name="connsiteY15" fmla="*/ 829383 h 1229124"/>
              <a:gd name="connsiteX16" fmla="*/ 701198 w 701449"/>
              <a:gd name="connsiteY16" fmla="*/ 866607 h 1229124"/>
              <a:gd name="connsiteX17" fmla="*/ 695260 w 701449"/>
              <a:gd name="connsiteY17" fmla="*/ 883489 h 1229124"/>
              <a:gd name="connsiteX18" fmla="*/ 693930 w 701449"/>
              <a:gd name="connsiteY18" fmla="*/ 928954 h 1229124"/>
              <a:gd name="connsiteX19" fmla="*/ 688010 w 701449"/>
              <a:gd name="connsiteY19" fmla="*/ 976301 h 1229124"/>
              <a:gd name="connsiteX20" fmla="*/ 693928 w 701449"/>
              <a:gd name="connsiteY20" fmla="*/ 1035486 h 1229124"/>
              <a:gd name="connsiteX21" fmla="*/ 655459 w 701449"/>
              <a:gd name="connsiteY21" fmla="*/ 1106507 h 1229124"/>
              <a:gd name="connsiteX22" fmla="*/ 617952 w 701449"/>
              <a:gd name="connsiteY22" fmla="*/ 1159729 h 1229124"/>
              <a:gd name="connsiteX23" fmla="*/ 575559 w 701449"/>
              <a:gd name="connsiteY23" fmla="*/ 1186407 h 1229124"/>
              <a:gd name="connsiteX24" fmla="*/ 560763 w 701449"/>
              <a:gd name="connsiteY24" fmla="*/ 1198244 h 1229124"/>
              <a:gd name="connsiteX25" fmla="*/ 513416 w 701449"/>
              <a:gd name="connsiteY25" fmla="*/ 1210079 h 1229124"/>
              <a:gd name="connsiteX26" fmla="*/ 469027 w 701449"/>
              <a:gd name="connsiteY26" fmla="*/ 1221917 h 1229124"/>
              <a:gd name="connsiteX27" fmla="*/ 424270 w 701449"/>
              <a:gd name="connsiteY27" fmla="*/ 1228917 h 1229124"/>
              <a:gd name="connsiteX28" fmla="*/ 324026 w 701449"/>
              <a:gd name="connsiteY28" fmla="*/ 1218957 h 1229124"/>
              <a:gd name="connsiteX29" fmla="*/ 176774 w 701449"/>
              <a:gd name="connsiteY29" fmla="*/ 1186406 h 1229124"/>
              <a:gd name="connsiteX30" fmla="*/ 87288 w 701449"/>
              <a:gd name="connsiteY30" fmla="*/ 1130181 h 1229124"/>
              <a:gd name="connsiteX31" fmla="*/ 47012 w 701449"/>
              <a:gd name="connsiteY31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3617 w 701449"/>
              <a:gd name="connsiteY14" fmla="*/ 807740 h 1229124"/>
              <a:gd name="connsiteX15" fmla="*/ 679133 w 701449"/>
              <a:gd name="connsiteY15" fmla="*/ 828341 h 1229124"/>
              <a:gd name="connsiteX16" fmla="*/ 684438 w 701449"/>
              <a:gd name="connsiteY16" fmla="*/ 829383 h 1229124"/>
              <a:gd name="connsiteX17" fmla="*/ 701198 w 701449"/>
              <a:gd name="connsiteY17" fmla="*/ 866607 h 1229124"/>
              <a:gd name="connsiteX18" fmla="*/ 695260 w 701449"/>
              <a:gd name="connsiteY18" fmla="*/ 883489 h 1229124"/>
              <a:gd name="connsiteX19" fmla="*/ 693930 w 701449"/>
              <a:gd name="connsiteY19" fmla="*/ 928954 h 1229124"/>
              <a:gd name="connsiteX20" fmla="*/ 688010 w 701449"/>
              <a:gd name="connsiteY20" fmla="*/ 976301 h 1229124"/>
              <a:gd name="connsiteX21" fmla="*/ 693928 w 701449"/>
              <a:gd name="connsiteY21" fmla="*/ 1035486 h 1229124"/>
              <a:gd name="connsiteX22" fmla="*/ 655459 w 701449"/>
              <a:gd name="connsiteY22" fmla="*/ 1106507 h 1229124"/>
              <a:gd name="connsiteX23" fmla="*/ 617952 w 701449"/>
              <a:gd name="connsiteY23" fmla="*/ 1159729 h 1229124"/>
              <a:gd name="connsiteX24" fmla="*/ 575559 w 701449"/>
              <a:gd name="connsiteY24" fmla="*/ 1186407 h 1229124"/>
              <a:gd name="connsiteX25" fmla="*/ 560763 w 701449"/>
              <a:gd name="connsiteY25" fmla="*/ 1198244 h 1229124"/>
              <a:gd name="connsiteX26" fmla="*/ 513416 w 701449"/>
              <a:gd name="connsiteY26" fmla="*/ 1210079 h 1229124"/>
              <a:gd name="connsiteX27" fmla="*/ 469027 w 701449"/>
              <a:gd name="connsiteY27" fmla="*/ 1221917 h 1229124"/>
              <a:gd name="connsiteX28" fmla="*/ 424270 w 701449"/>
              <a:gd name="connsiteY28" fmla="*/ 1228917 h 1229124"/>
              <a:gd name="connsiteX29" fmla="*/ 324026 w 701449"/>
              <a:gd name="connsiteY29" fmla="*/ 1218957 h 1229124"/>
              <a:gd name="connsiteX30" fmla="*/ 176774 w 701449"/>
              <a:gd name="connsiteY30" fmla="*/ 1186406 h 1229124"/>
              <a:gd name="connsiteX31" fmla="*/ 87288 w 701449"/>
              <a:gd name="connsiteY31" fmla="*/ 1130181 h 1229124"/>
              <a:gd name="connsiteX32" fmla="*/ 47012 w 701449"/>
              <a:gd name="connsiteY32" fmla="*/ 1070905 h 1229124"/>
              <a:gd name="connsiteX0" fmla="*/ 47012 w 716914"/>
              <a:gd name="connsiteY0" fmla="*/ 1070905 h 1229124"/>
              <a:gd name="connsiteX1" fmla="*/ 1470 w 716914"/>
              <a:gd name="connsiteY1" fmla="*/ 961505 h 1229124"/>
              <a:gd name="connsiteX2" fmla="*/ 17212 w 716914"/>
              <a:gd name="connsiteY2" fmla="*/ 823251 h 1229124"/>
              <a:gd name="connsiteX3" fmla="*/ 97175 w 716914"/>
              <a:gd name="connsiteY3" fmla="*/ 616392 h 1229124"/>
              <a:gd name="connsiteX4" fmla="*/ 176774 w 716914"/>
              <a:gd name="connsiteY4" fmla="*/ 393926 h 1229124"/>
              <a:gd name="connsiteX5" fmla="*/ 298269 w 716914"/>
              <a:gd name="connsiteY5" fmla="*/ 0 h 1229124"/>
              <a:gd name="connsiteX6" fmla="*/ 398007 w 716914"/>
              <a:gd name="connsiteY6" fmla="*/ 248333 h 1229124"/>
              <a:gd name="connsiteX7" fmla="*/ 470539 w 716914"/>
              <a:gd name="connsiteY7" fmla="*/ 430337 h 1229124"/>
              <a:gd name="connsiteX8" fmla="*/ 501579 w 716914"/>
              <a:gd name="connsiteY8" fmla="*/ 505786 h 1229124"/>
              <a:gd name="connsiteX9" fmla="*/ 535078 w 716914"/>
              <a:gd name="connsiteY9" fmla="*/ 572900 h 1229124"/>
              <a:gd name="connsiteX10" fmla="*/ 569641 w 716914"/>
              <a:gd name="connsiteY10" fmla="*/ 641909 h 1229124"/>
              <a:gd name="connsiteX11" fmla="*/ 593316 w 716914"/>
              <a:gd name="connsiteY11" fmla="*/ 683339 h 1229124"/>
              <a:gd name="connsiteX12" fmla="*/ 628828 w 716914"/>
              <a:gd name="connsiteY12" fmla="*/ 742523 h 1229124"/>
              <a:gd name="connsiteX13" fmla="*/ 661378 w 716914"/>
              <a:gd name="connsiteY13" fmla="*/ 783952 h 1229124"/>
              <a:gd name="connsiteX14" fmla="*/ 673617 w 716914"/>
              <a:gd name="connsiteY14" fmla="*/ 807740 h 1229124"/>
              <a:gd name="connsiteX15" fmla="*/ 679133 w 716914"/>
              <a:gd name="connsiteY15" fmla="*/ 828341 h 1229124"/>
              <a:gd name="connsiteX16" fmla="*/ 684438 w 716914"/>
              <a:gd name="connsiteY16" fmla="*/ 829383 h 1229124"/>
              <a:gd name="connsiteX17" fmla="*/ 701198 w 716914"/>
              <a:gd name="connsiteY17" fmla="*/ 866607 h 1229124"/>
              <a:gd name="connsiteX18" fmla="*/ 716903 w 716914"/>
              <a:gd name="connsiteY18" fmla="*/ 907837 h 1229124"/>
              <a:gd name="connsiteX19" fmla="*/ 693930 w 716914"/>
              <a:gd name="connsiteY19" fmla="*/ 928954 h 1229124"/>
              <a:gd name="connsiteX20" fmla="*/ 688010 w 716914"/>
              <a:gd name="connsiteY20" fmla="*/ 976301 h 1229124"/>
              <a:gd name="connsiteX21" fmla="*/ 693928 w 716914"/>
              <a:gd name="connsiteY21" fmla="*/ 1035486 h 1229124"/>
              <a:gd name="connsiteX22" fmla="*/ 655459 w 716914"/>
              <a:gd name="connsiteY22" fmla="*/ 1106507 h 1229124"/>
              <a:gd name="connsiteX23" fmla="*/ 617952 w 716914"/>
              <a:gd name="connsiteY23" fmla="*/ 1159729 h 1229124"/>
              <a:gd name="connsiteX24" fmla="*/ 575559 w 716914"/>
              <a:gd name="connsiteY24" fmla="*/ 1186407 h 1229124"/>
              <a:gd name="connsiteX25" fmla="*/ 560763 w 716914"/>
              <a:gd name="connsiteY25" fmla="*/ 1198244 h 1229124"/>
              <a:gd name="connsiteX26" fmla="*/ 513416 w 716914"/>
              <a:gd name="connsiteY26" fmla="*/ 1210079 h 1229124"/>
              <a:gd name="connsiteX27" fmla="*/ 469027 w 716914"/>
              <a:gd name="connsiteY27" fmla="*/ 1221917 h 1229124"/>
              <a:gd name="connsiteX28" fmla="*/ 424270 w 716914"/>
              <a:gd name="connsiteY28" fmla="*/ 1228917 h 1229124"/>
              <a:gd name="connsiteX29" fmla="*/ 324026 w 716914"/>
              <a:gd name="connsiteY29" fmla="*/ 1218957 h 1229124"/>
              <a:gd name="connsiteX30" fmla="*/ 176774 w 716914"/>
              <a:gd name="connsiteY30" fmla="*/ 1186406 h 1229124"/>
              <a:gd name="connsiteX31" fmla="*/ 87288 w 716914"/>
              <a:gd name="connsiteY31" fmla="*/ 1130181 h 1229124"/>
              <a:gd name="connsiteX32" fmla="*/ 47012 w 716914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688010 w 726400"/>
              <a:gd name="connsiteY20" fmla="*/ 976301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12866 w 726400"/>
              <a:gd name="connsiteY21" fmla="*/ 1051719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6400" h="1229124">
                <a:moveTo>
                  <a:pt x="47012" y="1070905"/>
                </a:moveTo>
                <a:cubicBezTo>
                  <a:pt x="24206" y="1030462"/>
                  <a:pt x="6437" y="1002781"/>
                  <a:pt x="1470" y="961505"/>
                </a:cubicBezTo>
                <a:cubicBezTo>
                  <a:pt x="-3497" y="920229"/>
                  <a:pt x="4714" y="879783"/>
                  <a:pt x="17212" y="823251"/>
                </a:cubicBezTo>
                <a:cubicBezTo>
                  <a:pt x="16636" y="778314"/>
                  <a:pt x="60599" y="715112"/>
                  <a:pt x="97175" y="616392"/>
                </a:cubicBezTo>
                <a:lnTo>
                  <a:pt x="176774" y="393926"/>
                </a:lnTo>
                <a:lnTo>
                  <a:pt x="298269" y="0"/>
                </a:lnTo>
                <a:cubicBezTo>
                  <a:pt x="336447" y="92641"/>
                  <a:pt x="359829" y="155692"/>
                  <a:pt x="398007" y="248333"/>
                </a:cubicBezTo>
                <a:lnTo>
                  <a:pt x="470539" y="430337"/>
                </a:lnTo>
                <a:cubicBezTo>
                  <a:pt x="513302" y="529430"/>
                  <a:pt x="487370" y="475614"/>
                  <a:pt x="501579" y="505786"/>
                </a:cubicBezTo>
                <a:cubicBezTo>
                  <a:pt x="515788" y="535958"/>
                  <a:pt x="519295" y="541828"/>
                  <a:pt x="535078" y="572900"/>
                </a:cubicBezTo>
                <a:cubicBezTo>
                  <a:pt x="550861" y="603972"/>
                  <a:pt x="561907" y="626462"/>
                  <a:pt x="569641" y="641909"/>
                </a:cubicBezTo>
                <a:cubicBezTo>
                  <a:pt x="577375" y="657356"/>
                  <a:pt x="586411" y="671995"/>
                  <a:pt x="593316" y="683339"/>
                </a:cubicBezTo>
                <a:cubicBezTo>
                  <a:pt x="601543" y="708650"/>
                  <a:pt x="623896" y="724275"/>
                  <a:pt x="628828" y="742523"/>
                </a:cubicBezTo>
                <a:cubicBezTo>
                  <a:pt x="637705" y="755839"/>
                  <a:pt x="650527" y="782473"/>
                  <a:pt x="661378" y="783952"/>
                </a:cubicBezTo>
                <a:cubicBezTo>
                  <a:pt x="667490" y="796174"/>
                  <a:pt x="670658" y="800342"/>
                  <a:pt x="673617" y="807740"/>
                </a:cubicBezTo>
                <a:cubicBezTo>
                  <a:pt x="676576" y="815138"/>
                  <a:pt x="675977" y="826087"/>
                  <a:pt x="679133" y="828341"/>
                </a:cubicBezTo>
                <a:cubicBezTo>
                  <a:pt x="682976" y="837716"/>
                  <a:pt x="680760" y="823005"/>
                  <a:pt x="684438" y="829383"/>
                </a:cubicBezTo>
                <a:cubicBezTo>
                  <a:pt x="688116" y="835761"/>
                  <a:pt x="699394" y="859393"/>
                  <a:pt x="701198" y="866607"/>
                </a:cubicBezTo>
                <a:cubicBezTo>
                  <a:pt x="702984" y="875347"/>
                  <a:pt x="716311" y="898348"/>
                  <a:pt x="716903" y="907837"/>
                </a:cubicBezTo>
                <a:cubicBezTo>
                  <a:pt x="717495" y="917326"/>
                  <a:pt x="726699" y="950909"/>
                  <a:pt x="726393" y="966828"/>
                </a:cubicBezTo>
                <a:cubicBezTo>
                  <a:pt x="726087" y="982747"/>
                  <a:pt x="719741" y="999394"/>
                  <a:pt x="717768" y="1008765"/>
                </a:cubicBezTo>
                <a:cubicBezTo>
                  <a:pt x="715795" y="1018136"/>
                  <a:pt x="717305" y="1034950"/>
                  <a:pt x="712866" y="1051719"/>
                </a:cubicBezTo>
                <a:cubicBezTo>
                  <a:pt x="708427" y="1068488"/>
                  <a:pt x="688778" y="1086039"/>
                  <a:pt x="677102" y="1109212"/>
                </a:cubicBezTo>
                <a:cubicBezTo>
                  <a:pt x="665426" y="1132385"/>
                  <a:pt x="643599" y="1145919"/>
                  <a:pt x="617952" y="1159729"/>
                </a:cubicBezTo>
                <a:cubicBezTo>
                  <a:pt x="592305" y="1173539"/>
                  <a:pt x="595448" y="1179001"/>
                  <a:pt x="575559" y="1186407"/>
                </a:cubicBezTo>
                <a:cubicBezTo>
                  <a:pt x="555670" y="1193813"/>
                  <a:pt x="554844" y="1197258"/>
                  <a:pt x="560763" y="1198244"/>
                </a:cubicBezTo>
                <a:cubicBezTo>
                  <a:pt x="566682" y="1199230"/>
                  <a:pt x="507991" y="1209093"/>
                  <a:pt x="513416" y="1210079"/>
                </a:cubicBezTo>
                <a:cubicBezTo>
                  <a:pt x="518841" y="1211065"/>
                  <a:pt x="487830" y="1216311"/>
                  <a:pt x="469027" y="1221917"/>
                </a:cubicBezTo>
                <a:cubicBezTo>
                  <a:pt x="450224" y="1227523"/>
                  <a:pt x="455835" y="1226944"/>
                  <a:pt x="424270" y="1228917"/>
                </a:cubicBezTo>
                <a:cubicBezTo>
                  <a:pt x="392705" y="1230890"/>
                  <a:pt x="354918" y="1218151"/>
                  <a:pt x="324026" y="1218957"/>
                </a:cubicBezTo>
                <a:cubicBezTo>
                  <a:pt x="293134" y="1219763"/>
                  <a:pt x="214751" y="1192324"/>
                  <a:pt x="176774" y="1186406"/>
                </a:cubicBezTo>
                <a:cubicBezTo>
                  <a:pt x="161741" y="1175556"/>
                  <a:pt x="102321" y="1141031"/>
                  <a:pt x="87288" y="1130181"/>
                </a:cubicBezTo>
                <a:lnTo>
                  <a:pt x="47012" y="107090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6-4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Капля 46"/>
          <p:cNvSpPr/>
          <p:nvPr/>
        </p:nvSpPr>
        <p:spPr>
          <a:xfrm rot="159835">
            <a:off x="4018793" y="1066119"/>
            <a:ext cx="599046" cy="997501"/>
          </a:xfrm>
          <a:custGeom>
            <a:avLst/>
            <a:gdLst>
              <a:gd name="connsiteX0" fmla="*/ 0 w 705175"/>
              <a:gd name="connsiteY0" fmla="*/ 450050 h 900100"/>
              <a:gd name="connsiteX1" fmla="*/ 352588 w 705175"/>
              <a:gd name="connsiteY1" fmla="*/ 0 h 900100"/>
              <a:gd name="connsiteX2" fmla="*/ 705175 w 705175"/>
              <a:gd name="connsiteY2" fmla="*/ 0 h 900100"/>
              <a:gd name="connsiteX3" fmla="*/ 705175 w 705175"/>
              <a:gd name="connsiteY3" fmla="*/ 450050 h 900100"/>
              <a:gd name="connsiteX4" fmla="*/ 352587 w 705175"/>
              <a:gd name="connsiteY4" fmla="*/ 900100 h 900100"/>
              <a:gd name="connsiteX5" fmla="*/ -1 w 705175"/>
              <a:gd name="connsiteY5" fmla="*/ 450050 h 900100"/>
              <a:gd name="connsiteX6" fmla="*/ 0 w 705175"/>
              <a:gd name="connsiteY6" fmla="*/ 450050 h 900100"/>
              <a:gd name="connsiteX0" fmla="*/ 1 w 705176"/>
              <a:gd name="connsiteY0" fmla="*/ 450050 h 900100"/>
              <a:gd name="connsiteX1" fmla="*/ 254115 w 705176"/>
              <a:gd name="connsiteY1" fmla="*/ 365760 h 900100"/>
              <a:gd name="connsiteX2" fmla="*/ 705176 w 705176"/>
              <a:gd name="connsiteY2" fmla="*/ 0 h 900100"/>
              <a:gd name="connsiteX3" fmla="*/ 705176 w 705176"/>
              <a:gd name="connsiteY3" fmla="*/ 450050 h 900100"/>
              <a:gd name="connsiteX4" fmla="*/ 352588 w 705176"/>
              <a:gd name="connsiteY4" fmla="*/ 900100 h 900100"/>
              <a:gd name="connsiteX5" fmla="*/ 0 w 705176"/>
              <a:gd name="connsiteY5" fmla="*/ 450050 h 900100"/>
              <a:gd name="connsiteX6" fmla="*/ 1 w 705176"/>
              <a:gd name="connsiteY6" fmla="*/ 450050 h 900100"/>
              <a:gd name="connsiteX0" fmla="*/ 1 w 944326"/>
              <a:gd name="connsiteY0" fmla="*/ 450050 h 900100"/>
              <a:gd name="connsiteX1" fmla="*/ 254115 w 944326"/>
              <a:gd name="connsiteY1" fmla="*/ 365760 h 900100"/>
              <a:gd name="connsiteX2" fmla="*/ 705176 w 944326"/>
              <a:gd name="connsiteY2" fmla="*/ 0 h 900100"/>
              <a:gd name="connsiteX3" fmla="*/ 944326 w 944326"/>
              <a:gd name="connsiteY3" fmla="*/ 590727 h 900100"/>
              <a:gd name="connsiteX4" fmla="*/ 352588 w 944326"/>
              <a:gd name="connsiteY4" fmla="*/ 900100 h 900100"/>
              <a:gd name="connsiteX5" fmla="*/ 0 w 944326"/>
              <a:gd name="connsiteY5" fmla="*/ 450050 h 900100"/>
              <a:gd name="connsiteX6" fmla="*/ 1 w 944326"/>
              <a:gd name="connsiteY6" fmla="*/ 450050 h 900100"/>
              <a:gd name="connsiteX0" fmla="*/ 281355 w 944326"/>
              <a:gd name="connsiteY0" fmla="*/ 970554 h 970554"/>
              <a:gd name="connsiteX1" fmla="*/ 254115 w 944326"/>
              <a:gd name="connsiteY1" fmla="*/ 365760 h 970554"/>
              <a:gd name="connsiteX2" fmla="*/ 705176 w 944326"/>
              <a:gd name="connsiteY2" fmla="*/ 0 h 970554"/>
              <a:gd name="connsiteX3" fmla="*/ 944326 w 944326"/>
              <a:gd name="connsiteY3" fmla="*/ 590727 h 970554"/>
              <a:gd name="connsiteX4" fmla="*/ 352588 w 944326"/>
              <a:gd name="connsiteY4" fmla="*/ 900100 h 970554"/>
              <a:gd name="connsiteX5" fmla="*/ 0 w 944326"/>
              <a:gd name="connsiteY5" fmla="*/ 450050 h 970554"/>
              <a:gd name="connsiteX6" fmla="*/ 281355 w 944326"/>
              <a:gd name="connsiteY6" fmla="*/ 970554 h 970554"/>
              <a:gd name="connsiteX0" fmla="*/ 107248 w 770219"/>
              <a:gd name="connsiteY0" fmla="*/ 970554 h 1010655"/>
              <a:gd name="connsiteX1" fmla="*/ 80008 w 770219"/>
              <a:gd name="connsiteY1" fmla="*/ 365760 h 1010655"/>
              <a:gd name="connsiteX2" fmla="*/ 531069 w 770219"/>
              <a:gd name="connsiteY2" fmla="*/ 0 h 1010655"/>
              <a:gd name="connsiteX3" fmla="*/ 770219 w 770219"/>
              <a:gd name="connsiteY3" fmla="*/ 590727 h 1010655"/>
              <a:gd name="connsiteX4" fmla="*/ 178481 w 770219"/>
              <a:gd name="connsiteY4" fmla="*/ 900100 h 1010655"/>
              <a:gd name="connsiteX5" fmla="*/ 50976 w 770219"/>
              <a:gd name="connsiteY5" fmla="*/ 900216 h 1010655"/>
              <a:gd name="connsiteX6" fmla="*/ 107248 w 770219"/>
              <a:gd name="connsiteY6" fmla="*/ 970554 h 1010655"/>
              <a:gd name="connsiteX0" fmla="*/ 107248 w 770219"/>
              <a:gd name="connsiteY0" fmla="*/ 970554 h 1139299"/>
              <a:gd name="connsiteX1" fmla="*/ 80008 w 770219"/>
              <a:gd name="connsiteY1" fmla="*/ 365760 h 1139299"/>
              <a:gd name="connsiteX2" fmla="*/ 531069 w 770219"/>
              <a:gd name="connsiteY2" fmla="*/ 0 h 1139299"/>
              <a:gd name="connsiteX3" fmla="*/ 770219 w 770219"/>
              <a:gd name="connsiteY3" fmla="*/ 590727 h 1139299"/>
              <a:gd name="connsiteX4" fmla="*/ 502038 w 770219"/>
              <a:gd name="connsiteY4" fmla="*/ 1139251 h 1139299"/>
              <a:gd name="connsiteX5" fmla="*/ 50976 w 770219"/>
              <a:gd name="connsiteY5" fmla="*/ 900216 h 1139299"/>
              <a:gd name="connsiteX6" fmla="*/ 107248 w 770219"/>
              <a:gd name="connsiteY6" fmla="*/ 970554 h 1139299"/>
              <a:gd name="connsiteX0" fmla="*/ 107248 w 770219"/>
              <a:gd name="connsiteY0" fmla="*/ 970554 h 1143718"/>
              <a:gd name="connsiteX1" fmla="*/ 80008 w 770219"/>
              <a:gd name="connsiteY1" fmla="*/ 365760 h 1143718"/>
              <a:gd name="connsiteX2" fmla="*/ 531069 w 770219"/>
              <a:gd name="connsiteY2" fmla="*/ 0 h 1143718"/>
              <a:gd name="connsiteX3" fmla="*/ 770219 w 770219"/>
              <a:gd name="connsiteY3" fmla="*/ 590727 h 1143718"/>
              <a:gd name="connsiteX4" fmla="*/ 502038 w 770219"/>
              <a:gd name="connsiteY4" fmla="*/ 1139251 h 1143718"/>
              <a:gd name="connsiteX5" fmla="*/ 8772 w 770219"/>
              <a:gd name="connsiteY5" fmla="*/ 942419 h 1143718"/>
              <a:gd name="connsiteX6" fmla="*/ 107248 w 770219"/>
              <a:gd name="connsiteY6" fmla="*/ 970554 h 1143718"/>
              <a:gd name="connsiteX0" fmla="*/ 3207 w 849058"/>
              <a:gd name="connsiteY0" fmla="*/ 914284 h 1143718"/>
              <a:gd name="connsiteX1" fmla="*/ 158847 w 849058"/>
              <a:gd name="connsiteY1" fmla="*/ 365760 h 1143718"/>
              <a:gd name="connsiteX2" fmla="*/ 609908 w 849058"/>
              <a:gd name="connsiteY2" fmla="*/ 0 h 1143718"/>
              <a:gd name="connsiteX3" fmla="*/ 849058 w 849058"/>
              <a:gd name="connsiteY3" fmla="*/ 590727 h 1143718"/>
              <a:gd name="connsiteX4" fmla="*/ 580877 w 849058"/>
              <a:gd name="connsiteY4" fmla="*/ 1139251 h 1143718"/>
              <a:gd name="connsiteX5" fmla="*/ 87611 w 849058"/>
              <a:gd name="connsiteY5" fmla="*/ 942419 h 1143718"/>
              <a:gd name="connsiteX6" fmla="*/ 3207 w 849058"/>
              <a:gd name="connsiteY6" fmla="*/ 914284 h 1143718"/>
              <a:gd name="connsiteX0" fmla="*/ 6630 w 838413"/>
              <a:gd name="connsiteY0" fmla="*/ 1083097 h 1143718"/>
              <a:gd name="connsiteX1" fmla="*/ 148202 w 838413"/>
              <a:gd name="connsiteY1" fmla="*/ 365760 h 1143718"/>
              <a:gd name="connsiteX2" fmla="*/ 599263 w 838413"/>
              <a:gd name="connsiteY2" fmla="*/ 0 h 1143718"/>
              <a:gd name="connsiteX3" fmla="*/ 838413 w 838413"/>
              <a:gd name="connsiteY3" fmla="*/ 590727 h 1143718"/>
              <a:gd name="connsiteX4" fmla="*/ 570232 w 838413"/>
              <a:gd name="connsiteY4" fmla="*/ 1139251 h 1143718"/>
              <a:gd name="connsiteX5" fmla="*/ 76966 w 838413"/>
              <a:gd name="connsiteY5" fmla="*/ 942419 h 1143718"/>
              <a:gd name="connsiteX6" fmla="*/ 6630 w 838413"/>
              <a:gd name="connsiteY6" fmla="*/ 1083097 h 1143718"/>
              <a:gd name="connsiteX0" fmla="*/ 6630 w 838413"/>
              <a:gd name="connsiteY0" fmla="*/ 1083097 h 1282042"/>
              <a:gd name="connsiteX1" fmla="*/ 148202 w 838413"/>
              <a:gd name="connsiteY1" fmla="*/ 365760 h 1282042"/>
              <a:gd name="connsiteX2" fmla="*/ 599263 w 838413"/>
              <a:gd name="connsiteY2" fmla="*/ 0 h 1282042"/>
              <a:gd name="connsiteX3" fmla="*/ 838413 w 838413"/>
              <a:gd name="connsiteY3" fmla="*/ 590727 h 1282042"/>
              <a:gd name="connsiteX4" fmla="*/ 570232 w 838413"/>
              <a:gd name="connsiteY4" fmla="*/ 1139251 h 1282042"/>
              <a:gd name="connsiteX5" fmla="*/ 175440 w 838413"/>
              <a:gd name="connsiteY5" fmla="*/ 1181570 h 1282042"/>
              <a:gd name="connsiteX6" fmla="*/ 6630 w 838413"/>
              <a:gd name="connsiteY6" fmla="*/ 1083097 h 1282042"/>
              <a:gd name="connsiteX0" fmla="*/ 0 w 831783"/>
              <a:gd name="connsiteY0" fmla="*/ 1083097 h 1282042"/>
              <a:gd name="connsiteX1" fmla="*/ 254114 w 831783"/>
              <a:gd name="connsiteY1" fmla="*/ 604911 h 1282042"/>
              <a:gd name="connsiteX2" fmla="*/ 592633 w 831783"/>
              <a:gd name="connsiteY2" fmla="*/ 0 h 1282042"/>
              <a:gd name="connsiteX3" fmla="*/ 831783 w 831783"/>
              <a:gd name="connsiteY3" fmla="*/ 590727 h 1282042"/>
              <a:gd name="connsiteX4" fmla="*/ 563602 w 831783"/>
              <a:gd name="connsiteY4" fmla="*/ 1139251 h 1282042"/>
              <a:gd name="connsiteX5" fmla="*/ 168810 w 831783"/>
              <a:gd name="connsiteY5" fmla="*/ 1181570 h 1282042"/>
              <a:gd name="connsiteX6" fmla="*/ 0 w 831783"/>
              <a:gd name="connsiteY6" fmla="*/ 1083097 h 1282042"/>
              <a:gd name="connsiteX0" fmla="*/ 0 w 735194"/>
              <a:gd name="connsiteY0" fmla="*/ 1083097 h 1282042"/>
              <a:gd name="connsiteX1" fmla="*/ 254114 w 735194"/>
              <a:gd name="connsiteY1" fmla="*/ 60491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735194"/>
              <a:gd name="connsiteY0" fmla="*/ 1083097 h 1282042"/>
              <a:gd name="connsiteX1" fmla="*/ 363842 w 735194"/>
              <a:gd name="connsiteY1" fmla="*/ 66587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858539"/>
              <a:gd name="connsiteY0" fmla="*/ 1083097 h 1284735"/>
              <a:gd name="connsiteX1" fmla="*/ 363842 w 858539"/>
              <a:gd name="connsiteY1" fmla="*/ 665871 h 1284735"/>
              <a:gd name="connsiteX2" fmla="*/ 592633 w 858539"/>
              <a:gd name="connsiteY2" fmla="*/ 0 h 1284735"/>
              <a:gd name="connsiteX3" fmla="*/ 734247 w 858539"/>
              <a:gd name="connsiteY3" fmla="*/ 444423 h 1284735"/>
              <a:gd name="connsiteX4" fmla="*/ 783058 w 858539"/>
              <a:gd name="connsiteY4" fmla="*/ 1151443 h 1284735"/>
              <a:gd name="connsiteX5" fmla="*/ 168810 w 858539"/>
              <a:gd name="connsiteY5" fmla="*/ 1181570 h 1284735"/>
              <a:gd name="connsiteX6" fmla="*/ 0 w 858539"/>
              <a:gd name="connsiteY6" fmla="*/ 1083097 h 1284735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734247 w 971507"/>
              <a:gd name="connsiteY3" fmla="*/ 44442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51650 w 971507"/>
              <a:gd name="connsiteY1" fmla="*/ 653679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94754"/>
              <a:gd name="connsiteX1" fmla="*/ 351650 w 971507"/>
              <a:gd name="connsiteY1" fmla="*/ 653679 h 1394754"/>
              <a:gd name="connsiteX2" fmla="*/ 592633 w 971507"/>
              <a:gd name="connsiteY2" fmla="*/ 0 h 1394754"/>
              <a:gd name="connsiteX3" fmla="*/ 831783 w 971507"/>
              <a:gd name="connsiteY3" fmla="*/ 505383 h 1394754"/>
              <a:gd name="connsiteX4" fmla="*/ 971010 w 971507"/>
              <a:gd name="connsiteY4" fmla="*/ 784071 h 1394754"/>
              <a:gd name="connsiteX5" fmla="*/ 783058 w 971507"/>
              <a:gd name="connsiteY5" fmla="*/ 1151443 h 1394754"/>
              <a:gd name="connsiteX6" fmla="*/ 583338 w 971507"/>
              <a:gd name="connsiteY6" fmla="*/ 1303490 h 1394754"/>
              <a:gd name="connsiteX7" fmla="*/ 0 w 971507"/>
              <a:gd name="connsiteY7" fmla="*/ 1083097 h 1394754"/>
              <a:gd name="connsiteX0" fmla="*/ 0 w 1042831"/>
              <a:gd name="connsiteY0" fmla="*/ 1083097 h 1406731"/>
              <a:gd name="connsiteX1" fmla="*/ 351650 w 1042831"/>
              <a:gd name="connsiteY1" fmla="*/ 653679 h 1406731"/>
              <a:gd name="connsiteX2" fmla="*/ 592633 w 1042831"/>
              <a:gd name="connsiteY2" fmla="*/ 0 h 1406731"/>
              <a:gd name="connsiteX3" fmla="*/ 831783 w 1042831"/>
              <a:gd name="connsiteY3" fmla="*/ 505383 h 1406731"/>
              <a:gd name="connsiteX4" fmla="*/ 971010 w 1042831"/>
              <a:gd name="connsiteY4" fmla="*/ 784071 h 1406731"/>
              <a:gd name="connsiteX5" fmla="*/ 1002514 w 1042831"/>
              <a:gd name="connsiteY5" fmla="*/ 1212403 h 1406731"/>
              <a:gd name="connsiteX6" fmla="*/ 583338 w 1042831"/>
              <a:gd name="connsiteY6" fmla="*/ 1303490 h 1406731"/>
              <a:gd name="connsiteX7" fmla="*/ 0 w 1042831"/>
              <a:gd name="connsiteY7" fmla="*/ 1083097 h 1406731"/>
              <a:gd name="connsiteX0" fmla="*/ 0 w 1042831"/>
              <a:gd name="connsiteY0" fmla="*/ 1083097 h 1344774"/>
              <a:gd name="connsiteX1" fmla="*/ 351650 w 1042831"/>
              <a:gd name="connsiteY1" fmla="*/ 653679 h 1344774"/>
              <a:gd name="connsiteX2" fmla="*/ 592633 w 1042831"/>
              <a:gd name="connsiteY2" fmla="*/ 0 h 1344774"/>
              <a:gd name="connsiteX3" fmla="*/ 831783 w 1042831"/>
              <a:gd name="connsiteY3" fmla="*/ 505383 h 1344774"/>
              <a:gd name="connsiteX4" fmla="*/ 971010 w 1042831"/>
              <a:gd name="connsiteY4" fmla="*/ 784071 h 1344774"/>
              <a:gd name="connsiteX5" fmla="*/ 1002514 w 1042831"/>
              <a:gd name="connsiteY5" fmla="*/ 1212403 h 1344774"/>
              <a:gd name="connsiteX6" fmla="*/ 583338 w 1042831"/>
              <a:gd name="connsiteY6" fmla="*/ 1303490 h 1344774"/>
              <a:gd name="connsiteX7" fmla="*/ 202914 w 1042831"/>
              <a:gd name="connsiteY7" fmla="*/ 1332710 h 1344774"/>
              <a:gd name="connsiteX8" fmla="*/ 0 w 1042831"/>
              <a:gd name="connsiteY8" fmla="*/ 1083097 h 1344774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592633 w 1042831"/>
              <a:gd name="connsiteY2" fmla="*/ 0 h 1413766"/>
              <a:gd name="connsiteX3" fmla="*/ 831783 w 1042831"/>
              <a:gd name="connsiteY3" fmla="*/ 505383 h 1413766"/>
              <a:gd name="connsiteX4" fmla="*/ 971010 w 1042831"/>
              <a:gd name="connsiteY4" fmla="*/ 784071 h 1413766"/>
              <a:gd name="connsiteX5" fmla="*/ 1002514 w 1042831"/>
              <a:gd name="connsiteY5" fmla="*/ 1212403 h 1413766"/>
              <a:gd name="connsiteX6" fmla="*/ 583338 w 1042831"/>
              <a:gd name="connsiteY6" fmla="*/ 1413218 h 1413766"/>
              <a:gd name="connsiteX7" fmla="*/ 202914 w 1042831"/>
              <a:gd name="connsiteY7" fmla="*/ 1332710 h 1413766"/>
              <a:gd name="connsiteX8" fmla="*/ 0 w 1042831"/>
              <a:gd name="connsiteY8" fmla="*/ 1083097 h 1413766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410178 w 1042831"/>
              <a:gd name="connsiteY2" fmla="*/ 491462 h 1413766"/>
              <a:gd name="connsiteX3" fmla="*/ 592633 w 1042831"/>
              <a:gd name="connsiteY3" fmla="*/ 0 h 1413766"/>
              <a:gd name="connsiteX4" fmla="*/ 831783 w 1042831"/>
              <a:gd name="connsiteY4" fmla="*/ 505383 h 1413766"/>
              <a:gd name="connsiteX5" fmla="*/ 971010 w 1042831"/>
              <a:gd name="connsiteY5" fmla="*/ 784071 h 1413766"/>
              <a:gd name="connsiteX6" fmla="*/ 1002514 w 1042831"/>
              <a:gd name="connsiteY6" fmla="*/ 1212403 h 1413766"/>
              <a:gd name="connsiteX7" fmla="*/ 583338 w 1042831"/>
              <a:gd name="connsiteY7" fmla="*/ 1413218 h 1413766"/>
              <a:gd name="connsiteX8" fmla="*/ 202914 w 1042831"/>
              <a:gd name="connsiteY8" fmla="*/ 1332710 h 1413766"/>
              <a:gd name="connsiteX9" fmla="*/ 0 w 1042831"/>
              <a:gd name="connsiteY9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51691 w 1042872"/>
              <a:gd name="connsiteY2" fmla="*/ 653679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02923 w 1042872"/>
              <a:gd name="connsiteY2" fmla="*/ 702447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3081"/>
              <a:gd name="connsiteY0" fmla="*/ 1083097 h 1413766"/>
              <a:gd name="connsiteX1" fmla="*/ 129803 w 1043081"/>
              <a:gd name="connsiteY1" fmla="*/ 820646 h 1413766"/>
              <a:gd name="connsiteX2" fmla="*/ 302923 w 1043081"/>
              <a:gd name="connsiteY2" fmla="*/ 702447 h 1413766"/>
              <a:gd name="connsiteX3" fmla="*/ 410219 w 1043081"/>
              <a:gd name="connsiteY3" fmla="*/ 491462 h 1413766"/>
              <a:gd name="connsiteX4" fmla="*/ 592674 w 1043081"/>
              <a:gd name="connsiteY4" fmla="*/ 0 h 1413766"/>
              <a:gd name="connsiteX5" fmla="*/ 831824 w 1043081"/>
              <a:gd name="connsiteY5" fmla="*/ 505383 h 1413766"/>
              <a:gd name="connsiteX6" fmla="*/ 1007627 w 1043081"/>
              <a:gd name="connsiteY6" fmla="*/ 796262 h 1413766"/>
              <a:gd name="connsiteX7" fmla="*/ 971051 w 1043081"/>
              <a:gd name="connsiteY7" fmla="*/ 784071 h 1413766"/>
              <a:gd name="connsiteX8" fmla="*/ 1002555 w 1043081"/>
              <a:gd name="connsiteY8" fmla="*/ 1212403 h 1413766"/>
              <a:gd name="connsiteX9" fmla="*/ 583379 w 1043081"/>
              <a:gd name="connsiteY9" fmla="*/ 1413218 h 1413766"/>
              <a:gd name="connsiteX10" fmla="*/ 202955 w 1043081"/>
              <a:gd name="connsiteY10" fmla="*/ 1332710 h 1413766"/>
              <a:gd name="connsiteX11" fmla="*/ 41 w 1043081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1007627 w 1142928"/>
              <a:gd name="connsiteY6" fmla="*/ 796262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400459 w 1142928"/>
              <a:gd name="connsiteY2" fmla="*/ 592719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14 w 1142901"/>
              <a:gd name="connsiteY0" fmla="*/ 1083097 h 1413766"/>
              <a:gd name="connsiteX1" fmla="*/ 288272 w 1142901"/>
              <a:gd name="connsiteY1" fmla="*/ 808454 h 1413766"/>
              <a:gd name="connsiteX2" fmla="*/ 400432 w 1142901"/>
              <a:gd name="connsiteY2" fmla="*/ 592719 h 1413766"/>
              <a:gd name="connsiteX3" fmla="*/ 471152 w 1142901"/>
              <a:gd name="connsiteY3" fmla="*/ 393926 h 1413766"/>
              <a:gd name="connsiteX4" fmla="*/ 592647 w 1142901"/>
              <a:gd name="connsiteY4" fmla="*/ 0 h 1413766"/>
              <a:gd name="connsiteX5" fmla="*/ 770837 w 1142901"/>
              <a:gd name="connsiteY5" fmla="*/ 468807 h 1413766"/>
              <a:gd name="connsiteX6" fmla="*/ 934448 w 1142901"/>
              <a:gd name="connsiteY6" fmla="*/ 686534 h 1413766"/>
              <a:gd name="connsiteX7" fmla="*/ 1141712 w 1142901"/>
              <a:gd name="connsiteY7" fmla="*/ 881607 h 1413766"/>
              <a:gd name="connsiteX8" fmla="*/ 1002528 w 1142901"/>
              <a:gd name="connsiteY8" fmla="*/ 1212403 h 1413766"/>
              <a:gd name="connsiteX9" fmla="*/ 583352 w 1142901"/>
              <a:gd name="connsiteY9" fmla="*/ 1413218 h 1413766"/>
              <a:gd name="connsiteX10" fmla="*/ 202928 w 1142901"/>
              <a:gd name="connsiteY10" fmla="*/ 1332710 h 1413766"/>
              <a:gd name="connsiteX11" fmla="*/ 14 w 1142901"/>
              <a:gd name="connsiteY11" fmla="*/ 1083097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138462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138462 w 939973"/>
              <a:gd name="connsiteY11" fmla="*/ 1070905 h 1413766"/>
              <a:gd name="connsiteX0" fmla="*/ 75424 w 876935"/>
              <a:gd name="connsiteY0" fmla="*/ 1070905 h 1413766"/>
              <a:gd name="connsiteX1" fmla="*/ 10114 w 876935"/>
              <a:gd name="connsiteY1" fmla="*/ 808454 h 1413766"/>
              <a:gd name="connsiteX2" fmla="*/ 134466 w 876935"/>
              <a:gd name="connsiteY2" fmla="*/ 592719 h 1413766"/>
              <a:gd name="connsiteX3" fmla="*/ 205186 w 876935"/>
              <a:gd name="connsiteY3" fmla="*/ 393926 h 1413766"/>
              <a:gd name="connsiteX4" fmla="*/ 326681 w 876935"/>
              <a:gd name="connsiteY4" fmla="*/ 0 h 1413766"/>
              <a:gd name="connsiteX5" fmla="*/ 504871 w 876935"/>
              <a:gd name="connsiteY5" fmla="*/ 468807 h 1413766"/>
              <a:gd name="connsiteX6" fmla="*/ 668482 w 876935"/>
              <a:gd name="connsiteY6" fmla="*/ 686534 h 1413766"/>
              <a:gd name="connsiteX7" fmla="*/ 875746 w 876935"/>
              <a:gd name="connsiteY7" fmla="*/ 881607 h 1413766"/>
              <a:gd name="connsiteX8" fmla="*/ 736562 w 876935"/>
              <a:gd name="connsiteY8" fmla="*/ 1212403 h 1413766"/>
              <a:gd name="connsiteX9" fmla="*/ 317386 w 876935"/>
              <a:gd name="connsiteY9" fmla="*/ 1413218 h 1413766"/>
              <a:gd name="connsiteX10" fmla="*/ 205186 w 876935"/>
              <a:gd name="connsiteY10" fmla="*/ 1186406 h 1413766"/>
              <a:gd name="connsiteX11" fmla="*/ 75424 w 876935"/>
              <a:gd name="connsiteY11" fmla="*/ 1070905 h 1413766"/>
              <a:gd name="connsiteX0" fmla="*/ 75424 w 876935"/>
              <a:gd name="connsiteY0" fmla="*/ 1070905 h 1238896"/>
              <a:gd name="connsiteX1" fmla="*/ 10114 w 876935"/>
              <a:gd name="connsiteY1" fmla="*/ 808454 h 1238896"/>
              <a:gd name="connsiteX2" fmla="*/ 134466 w 876935"/>
              <a:gd name="connsiteY2" fmla="*/ 592719 h 1238896"/>
              <a:gd name="connsiteX3" fmla="*/ 205186 w 876935"/>
              <a:gd name="connsiteY3" fmla="*/ 393926 h 1238896"/>
              <a:gd name="connsiteX4" fmla="*/ 326681 w 876935"/>
              <a:gd name="connsiteY4" fmla="*/ 0 h 1238896"/>
              <a:gd name="connsiteX5" fmla="*/ 504871 w 876935"/>
              <a:gd name="connsiteY5" fmla="*/ 468807 h 1238896"/>
              <a:gd name="connsiteX6" fmla="*/ 668482 w 876935"/>
              <a:gd name="connsiteY6" fmla="*/ 686534 h 1238896"/>
              <a:gd name="connsiteX7" fmla="*/ 875746 w 876935"/>
              <a:gd name="connsiteY7" fmla="*/ 881607 h 1238896"/>
              <a:gd name="connsiteX8" fmla="*/ 736562 w 876935"/>
              <a:gd name="connsiteY8" fmla="*/ 1212403 h 1238896"/>
              <a:gd name="connsiteX9" fmla="*/ 390538 w 876935"/>
              <a:gd name="connsiteY9" fmla="*/ 1181570 h 1238896"/>
              <a:gd name="connsiteX10" fmla="*/ 205186 w 876935"/>
              <a:gd name="connsiteY10" fmla="*/ 1186406 h 1238896"/>
              <a:gd name="connsiteX11" fmla="*/ 75424 w 876935"/>
              <a:gd name="connsiteY11" fmla="*/ 1070905 h 1238896"/>
              <a:gd name="connsiteX0" fmla="*/ 75424 w 876384"/>
              <a:gd name="connsiteY0" fmla="*/ 1070905 h 1200656"/>
              <a:gd name="connsiteX1" fmla="*/ 10114 w 876384"/>
              <a:gd name="connsiteY1" fmla="*/ 808454 h 1200656"/>
              <a:gd name="connsiteX2" fmla="*/ 134466 w 876384"/>
              <a:gd name="connsiteY2" fmla="*/ 592719 h 1200656"/>
              <a:gd name="connsiteX3" fmla="*/ 205186 w 876384"/>
              <a:gd name="connsiteY3" fmla="*/ 393926 h 1200656"/>
              <a:gd name="connsiteX4" fmla="*/ 326681 w 876384"/>
              <a:gd name="connsiteY4" fmla="*/ 0 h 1200656"/>
              <a:gd name="connsiteX5" fmla="*/ 504871 w 876384"/>
              <a:gd name="connsiteY5" fmla="*/ 468807 h 1200656"/>
              <a:gd name="connsiteX6" fmla="*/ 668482 w 876384"/>
              <a:gd name="connsiteY6" fmla="*/ 686534 h 1200656"/>
              <a:gd name="connsiteX7" fmla="*/ 875746 w 876384"/>
              <a:gd name="connsiteY7" fmla="*/ 881607 h 1200656"/>
              <a:gd name="connsiteX8" fmla="*/ 687794 w 876384"/>
              <a:gd name="connsiteY8" fmla="*/ 1029523 h 1200656"/>
              <a:gd name="connsiteX9" fmla="*/ 390538 w 876384"/>
              <a:gd name="connsiteY9" fmla="*/ 1181570 h 1200656"/>
              <a:gd name="connsiteX10" fmla="*/ 205186 w 876384"/>
              <a:gd name="connsiteY10" fmla="*/ 1186406 h 1200656"/>
              <a:gd name="connsiteX11" fmla="*/ 75424 w 876384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68482 w 730933"/>
              <a:gd name="connsiteY6" fmla="*/ 68653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36010 w 691519"/>
              <a:gd name="connsiteY0" fmla="*/ 1070905 h 1200656"/>
              <a:gd name="connsiteX1" fmla="*/ 12129 w 691519"/>
              <a:gd name="connsiteY1" fmla="*/ 817332 h 1200656"/>
              <a:gd name="connsiteX2" fmla="*/ 103929 w 691519"/>
              <a:gd name="connsiteY2" fmla="*/ 604555 h 1200656"/>
              <a:gd name="connsiteX3" fmla="*/ 165772 w 691519"/>
              <a:gd name="connsiteY3" fmla="*/ 393926 h 1200656"/>
              <a:gd name="connsiteX4" fmla="*/ 287267 w 691519"/>
              <a:gd name="connsiteY4" fmla="*/ 0 h 1200656"/>
              <a:gd name="connsiteX5" fmla="*/ 424028 w 691519"/>
              <a:gd name="connsiteY5" fmla="*/ 421459 h 1200656"/>
              <a:gd name="connsiteX6" fmla="*/ 580300 w 691519"/>
              <a:gd name="connsiteY6" fmla="*/ 747494 h 1200656"/>
              <a:gd name="connsiteX7" fmla="*/ 629068 w 691519"/>
              <a:gd name="connsiteY7" fmla="*/ 857223 h 1200656"/>
              <a:gd name="connsiteX8" fmla="*/ 648380 w 691519"/>
              <a:gd name="connsiteY8" fmla="*/ 1029523 h 1200656"/>
              <a:gd name="connsiteX9" fmla="*/ 351124 w 691519"/>
              <a:gd name="connsiteY9" fmla="*/ 1181570 h 1200656"/>
              <a:gd name="connsiteX10" fmla="*/ 165772 w 691519"/>
              <a:gd name="connsiteY10" fmla="*/ 1186406 h 1200656"/>
              <a:gd name="connsiteX11" fmla="*/ 36010 w 691519"/>
              <a:gd name="connsiteY11" fmla="*/ 1070905 h 1200656"/>
              <a:gd name="connsiteX0" fmla="*/ 23881 w 679390"/>
              <a:gd name="connsiteY0" fmla="*/ 1070905 h 1200656"/>
              <a:gd name="connsiteX1" fmla="*/ 0 w 679390"/>
              <a:gd name="connsiteY1" fmla="*/ 817332 h 1200656"/>
              <a:gd name="connsiteX2" fmla="*/ 91800 w 679390"/>
              <a:gd name="connsiteY2" fmla="*/ 604555 h 1200656"/>
              <a:gd name="connsiteX3" fmla="*/ 153643 w 679390"/>
              <a:gd name="connsiteY3" fmla="*/ 393926 h 1200656"/>
              <a:gd name="connsiteX4" fmla="*/ 275138 w 679390"/>
              <a:gd name="connsiteY4" fmla="*/ 0 h 1200656"/>
              <a:gd name="connsiteX5" fmla="*/ 411899 w 679390"/>
              <a:gd name="connsiteY5" fmla="*/ 421459 h 1200656"/>
              <a:gd name="connsiteX6" fmla="*/ 568171 w 679390"/>
              <a:gd name="connsiteY6" fmla="*/ 747494 h 1200656"/>
              <a:gd name="connsiteX7" fmla="*/ 616939 w 679390"/>
              <a:gd name="connsiteY7" fmla="*/ 857223 h 1200656"/>
              <a:gd name="connsiteX8" fmla="*/ 636251 w 679390"/>
              <a:gd name="connsiteY8" fmla="*/ 1029523 h 1200656"/>
              <a:gd name="connsiteX9" fmla="*/ 338995 w 679390"/>
              <a:gd name="connsiteY9" fmla="*/ 1181570 h 1200656"/>
              <a:gd name="connsiteX10" fmla="*/ 153643 w 679390"/>
              <a:gd name="connsiteY10" fmla="*/ 1186406 h 1200656"/>
              <a:gd name="connsiteX11" fmla="*/ 23881 w 679390"/>
              <a:gd name="connsiteY11" fmla="*/ 1070905 h 1200656"/>
              <a:gd name="connsiteX0" fmla="*/ 29800 w 685309"/>
              <a:gd name="connsiteY0" fmla="*/ 1070905 h 1200656"/>
              <a:gd name="connsiteX1" fmla="*/ 0 w 685309"/>
              <a:gd name="connsiteY1" fmla="*/ 823251 h 1200656"/>
              <a:gd name="connsiteX2" fmla="*/ 97719 w 685309"/>
              <a:gd name="connsiteY2" fmla="*/ 604555 h 1200656"/>
              <a:gd name="connsiteX3" fmla="*/ 159562 w 685309"/>
              <a:gd name="connsiteY3" fmla="*/ 393926 h 1200656"/>
              <a:gd name="connsiteX4" fmla="*/ 281057 w 685309"/>
              <a:gd name="connsiteY4" fmla="*/ 0 h 1200656"/>
              <a:gd name="connsiteX5" fmla="*/ 417818 w 685309"/>
              <a:gd name="connsiteY5" fmla="*/ 421459 h 1200656"/>
              <a:gd name="connsiteX6" fmla="*/ 574090 w 685309"/>
              <a:gd name="connsiteY6" fmla="*/ 747494 h 1200656"/>
              <a:gd name="connsiteX7" fmla="*/ 622858 w 685309"/>
              <a:gd name="connsiteY7" fmla="*/ 857223 h 1200656"/>
              <a:gd name="connsiteX8" fmla="*/ 642170 w 685309"/>
              <a:gd name="connsiteY8" fmla="*/ 1029523 h 1200656"/>
              <a:gd name="connsiteX9" fmla="*/ 344914 w 685309"/>
              <a:gd name="connsiteY9" fmla="*/ 1181570 h 1200656"/>
              <a:gd name="connsiteX10" fmla="*/ 159562 w 685309"/>
              <a:gd name="connsiteY10" fmla="*/ 1186406 h 1200656"/>
              <a:gd name="connsiteX11" fmla="*/ 29800 w 685309"/>
              <a:gd name="connsiteY11" fmla="*/ 1070905 h 1200656"/>
              <a:gd name="connsiteX0" fmla="*/ 29804 w 685313"/>
              <a:gd name="connsiteY0" fmla="*/ 1070905 h 1200656"/>
              <a:gd name="connsiteX1" fmla="*/ 4 w 685313"/>
              <a:gd name="connsiteY1" fmla="*/ 823251 h 1200656"/>
              <a:gd name="connsiteX2" fmla="*/ 97723 w 685313"/>
              <a:gd name="connsiteY2" fmla="*/ 604555 h 1200656"/>
              <a:gd name="connsiteX3" fmla="*/ 159566 w 685313"/>
              <a:gd name="connsiteY3" fmla="*/ 393926 h 1200656"/>
              <a:gd name="connsiteX4" fmla="*/ 281061 w 685313"/>
              <a:gd name="connsiteY4" fmla="*/ 0 h 1200656"/>
              <a:gd name="connsiteX5" fmla="*/ 417822 w 685313"/>
              <a:gd name="connsiteY5" fmla="*/ 421459 h 1200656"/>
              <a:gd name="connsiteX6" fmla="*/ 574094 w 685313"/>
              <a:gd name="connsiteY6" fmla="*/ 747494 h 1200656"/>
              <a:gd name="connsiteX7" fmla="*/ 622862 w 685313"/>
              <a:gd name="connsiteY7" fmla="*/ 857223 h 1200656"/>
              <a:gd name="connsiteX8" fmla="*/ 642174 w 685313"/>
              <a:gd name="connsiteY8" fmla="*/ 1029523 h 1200656"/>
              <a:gd name="connsiteX9" fmla="*/ 344918 w 685313"/>
              <a:gd name="connsiteY9" fmla="*/ 1181570 h 1200656"/>
              <a:gd name="connsiteX10" fmla="*/ 159566 w 685313"/>
              <a:gd name="connsiteY10" fmla="*/ 1186406 h 1200656"/>
              <a:gd name="connsiteX11" fmla="*/ 29804 w 685313"/>
              <a:gd name="connsiteY11" fmla="*/ 1070905 h 1200656"/>
              <a:gd name="connsiteX0" fmla="*/ 34167 w 689676"/>
              <a:gd name="connsiteY0" fmla="*/ 1070905 h 1200656"/>
              <a:gd name="connsiteX1" fmla="*/ 4367 w 689676"/>
              <a:gd name="connsiteY1" fmla="*/ 823251 h 1200656"/>
              <a:gd name="connsiteX2" fmla="*/ 102086 w 689676"/>
              <a:gd name="connsiteY2" fmla="*/ 604555 h 1200656"/>
              <a:gd name="connsiteX3" fmla="*/ 163929 w 689676"/>
              <a:gd name="connsiteY3" fmla="*/ 393926 h 1200656"/>
              <a:gd name="connsiteX4" fmla="*/ 285424 w 689676"/>
              <a:gd name="connsiteY4" fmla="*/ 0 h 1200656"/>
              <a:gd name="connsiteX5" fmla="*/ 422185 w 689676"/>
              <a:gd name="connsiteY5" fmla="*/ 421459 h 1200656"/>
              <a:gd name="connsiteX6" fmla="*/ 578457 w 689676"/>
              <a:gd name="connsiteY6" fmla="*/ 747494 h 1200656"/>
              <a:gd name="connsiteX7" fmla="*/ 627225 w 689676"/>
              <a:gd name="connsiteY7" fmla="*/ 857223 h 1200656"/>
              <a:gd name="connsiteX8" fmla="*/ 646537 w 689676"/>
              <a:gd name="connsiteY8" fmla="*/ 1029523 h 1200656"/>
              <a:gd name="connsiteX9" fmla="*/ 349281 w 689676"/>
              <a:gd name="connsiteY9" fmla="*/ 1181570 h 1200656"/>
              <a:gd name="connsiteX10" fmla="*/ 163929 w 689676"/>
              <a:gd name="connsiteY10" fmla="*/ 1186406 h 1200656"/>
              <a:gd name="connsiteX11" fmla="*/ 34167 w 689676"/>
              <a:gd name="connsiteY11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114931 w 702521"/>
              <a:gd name="connsiteY3" fmla="*/ 604555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47012 w 679442"/>
              <a:gd name="connsiteY13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87288 w 679442"/>
              <a:gd name="connsiteY13" fmla="*/ 1130181 h 1200656"/>
              <a:gd name="connsiteX14" fmla="*/ 47012 w 679442"/>
              <a:gd name="connsiteY14" fmla="*/ 1070905 h 1200656"/>
              <a:gd name="connsiteX0" fmla="*/ 47012 w 679442"/>
              <a:gd name="connsiteY0" fmla="*/ 1070905 h 1218974"/>
              <a:gd name="connsiteX1" fmla="*/ 1470 w 679442"/>
              <a:gd name="connsiteY1" fmla="*/ 961505 h 1218974"/>
              <a:gd name="connsiteX2" fmla="*/ 17212 w 679442"/>
              <a:gd name="connsiteY2" fmla="*/ 823251 h 1218974"/>
              <a:gd name="connsiteX3" fmla="*/ 97175 w 679442"/>
              <a:gd name="connsiteY3" fmla="*/ 616392 h 1218974"/>
              <a:gd name="connsiteX4" fmla="*/ 176774 w 679442"/>
              <a:gd name="connsiteY4" fmla="*/ 393926 h 1218974"/>
              <a:gd name="connsiteX5" fmla="*/ 298269 w 679442"/>
              <a:gd name="connsiteY5" fmla="*/ 0 h 1218974"/>
              <a:gd name="connsiteX6" fmla="*/ 435030 w 679442"/>
              <a:gd name="connsiteY6" fmla="*/ 421459 h 1218974"/>
              <a:gd name="connsiteX7" fmla="*/ 564669 w 679442"/>
              <a:gd name="connsiteY7" fmla="*/ 706065 h 1218974"/>
              <a:gd name="connsiteX8" fmla="*/ 640070 w 679442"/>
              <a:gd name="connsiteY8" fmla="*/ 857223 h 1218974"/>
              <a:gd name="connsiteX9" fmla="*/ 652500 w 679442"/>
              <a:gd name="connsiteY9" fmla="*/ 854973 h 1218974"/>
              <a:gd name="connsiteX10" fmla="*/ 659382 w 679442"/>
              <a:gd name="connsiteY10" fmla="*/ 1029523 h 1218974"/>
              <a:gd name="connsiteX11" fmla="*/ 362126 w 679442"/>
              <a:gd name="connsiteY11" fmla="*/ 1181570 h 1218974"/>
              <a:gd name="connsiteX12" fmla="*/ 324026 w 679442"/>
              <a:gd name="connsiteY12" fmla="*/ 1218957 h 1218974"/>
              <a:gd name="connsiteX13" fmla="*/ 176774 w 679442"/>
              <a:gd name="connsiteY13" fmla="*/ 1186406 h 1218974"/>
              <a:gd name="connsiteX14" fmla="*/ 87288 w 679442"/>
              <a:gd name="connsiteY14" fmla="*/ 1130181 h 1218974"/>
              <a:gd name="connsiteX15" fmla="*/ 47012 w 679442"/>
              <a:gd name="connsiteY15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362126 w 675045"/>
              <a:gd name="connsiteY12" fmla="*/ 1181570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9826 w 675045"/>
              <a:gd name="connsiteY6" fmla="*/ 403703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37705 w 675045"/>
              <a:gd name="connsiteY8" fmla="*/ 831299 h 1218974"/>
              <a:gd name="connsiteX9" fmla="*/ 640070 w 675045"/>
              <a:gd name="connsiteY9" fmla="*/ 857223 h 1218974"/>
              <a:gd name="connsiteX10" fmla="*/ 652500 w 675045"/>
              <a:gd name="connsiteY10" fmla="*/ 854973 h 1218974"/>
              <a:gd name="connsiteX11" fmla="*/ 659382 w 675045"/>
              <a:gd name="connsiteY11" fmla="*/ 1029523 h 1218974"/>
              <a:gd name="connsiteX12" fmla="*/ 540049 w 675045"/>
              <a:gd name="connsiteY12" fmla="*/ 1171610 h 1218974"/>
              <a:gd name="connsiteX13" fmla="*/ 430188 w 675045"/>
              <a:gd name="connsiteY13" fmla="*/ 1208203 h 1218974"/>
              <a:gd name="connsiteX14" fmla="*/ 324026 w 675045"/>
              <a:gd name="connsiteY14" fmla="*/ 1218957 h 1218974"/>
              <a:gd name="connsiteX15" fmla="*/ 176774 w 675045"/>
              <a:gd name="connsiteY15" fmla="*/ 1186406 h 1218974"/>
              <a:gd name="connsiteX16" fmla="*/ 87288 w 675045"/>
              <a:gd name="connsiteY16" fmla="*/ 1130181 h 1218974"/>
              <a:gd name="connsiteX17" fmla="*/ 47012 w 675045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37705 w 671402"/>
              <a:gd name="connsiteY8" fmla="*/ 831299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69059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70588 w 678275"/>
              <a:gd name="connsiteY7" fmla="*/ 717902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25868 w 678275"/>
              <a:gd name="connsiteY10" fmla="*/ 840177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40070 w 692678"/>
              <a:gd name="connsiteY11" fmla="*/ 869059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9235 w 692678"/>
              <a:gd name="connsiteY8" fmla="*/ 712931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37090 w 692678"/>
              <a:gd name="connsiteY7" fmla="*/ 570888 h 1218974"/>
              <a:gd name="connsiteX8" fmla="*/ 555792 w 692678"/>
              <a:gd name="connsiteY8" fmla="*/ 611371 h 1218974"/>
              <a:gd name="connsiteX9" fmla="*/ 599235 w 692678"/>
              <a:gd name="connsiteY9" fmla="*/ 712931 h 1218974"/>
              <a:gd name="connsiteX10" fmla="*/ 625868 w 692678"/>
              <a:gd name="connsiteY10" fmla="*/ 769156 h 1218974"/>
              <a:gd name="connsiteX11" fmla="*/ 658419 w 692678"/>
              <a:gd name="connsiteY11" fmla="*/ 846096 h 1218974"/>
              <a:gd name="connsiteX12" fmla="*/ 672622 w 692678"/>
              <a:gd name="connsiteY12" fmla="*/ 872018 h 1218974"/>
              <a:gd name="connsiteX13" fmla="*/ 690969 w 692678"/>
              <a:gd name="connsiteY13" fmla="*/ 967423 h 1218974"/>
              <a:gd name="connsiteX14" fmla="*/ 659382 w 692678"/>
              <a:gd name="connsiteY14" fmla="*/ 1029523 h 1218974"/>
              <a:gd name="connsiteX15" fmla="*/ 540049 w 692678"/>
              <a:gd name="connsiteY15" fmla="*/ 1171610 h 1218974"/>
              <a:gd name="connsiteX16" fmla="*/ 430188 w 692678"/>
              <a:gd name="connsiteY16" fmla="*/ 1208203 h 1218974"/>
              <a:gd name="connsiteX17" fmla="*/ 324026 w 692678"/>
              <a:gd name="connsiteY17" fmla="*/ 1218957 h 1218974"/>
              <a:gd name="connsiteX18" fmla="*/ 176774 w 692678"/>
              <a:gd name="connsiteY18" fmla="*/ 1186406 h 1218974"/>
              <a:gd name="connsiteX19" fmla="*/ 87288 w 692678"/>
              <a:gd name="connsiteY19" fmla="*/ 1130181 h 1218974"/>
              <a:gd name="connsiteX20" fmla="*/ 47012 w 692678"/>
              <a:gd name="connsiteY20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37090 w 692678"/>
              <a:gd name="connsiteY8" fmla="*/ 570888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8828 w 692678"/>
              <a:gd name="connsiteY11" fmla="*/ 783952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1690"/>
              <a:gd name="connsiteY0" fmla="*/ 1070905 h 1218974"/>
              <a:gd name="connsiteX1" fmla="*/ 1470 w 691690"/>
              <a:gd name="connsiteY1" fmla="*/ 961505 h 1218974"/>
              <a:gd name="connsiteX2" fmla="*/ 17212 w 691690"/>
              <a:gd name="connsiteY2" fmla="*/ 823251 h 1218974"/>
              <a:gd name="connsiteX3" fmla="*/ 97175 w 691690"/>
              <a:gd name="connsiteY3" fmla="*/ 616392 h 1218974"/>
              <a:gd name="connsiteX4" fmla="*/ 176774 w 691690"/>
              <a:gd name="connsiteY4" fmla="*/ 393926 h 1218974"/>
              <a:gd name="connsiteX5" fmla="*/ 298269 w 691690"/>
              <a:gd name="connsiteY5" fmla="*/ 0 h 1218974"/>
              <a:gd name="connsiteX6" fmla="*/ 409844 w 691690"/>
              <a:gd name="connsiteY6" fmla="*/ 292721 h 1218974"/>
              <a:gd name="connsiteX7" fmla="*/ 470539 w 691690"/>
              <a:gd name="connsiteY7" fmla="*/ 430337 h 1218974"/>
              <a:gd name="connsiteX8" fmla="*/ 525253 w 691690"/>
              <a:gd name="connsiteY8" fmla="*/ 550174 h 1218974"/>
              <a:gd name="connsiteX9" fmla="*/ 558751 w 691690"/>
              <a:gd name="connsiteY9" fmla="*/ 629126 h 1218974"/>
              <a:gd name="connsiteX10" fmla="*/ 599235 w 691690"/>
              <a:gd name="connsiteY10" fmla="*/ 712931 h 1218974"/>
              <a:gd name="connsiteX11" fmla="*/ 628828 w 691690"/>
              <a:gd name="connsiteY11" fmla="*/ 783952 h 1218974"/>
              <a:gd name="connsiteX12" fmla="*/ 658419 w 691690"/>
              <a:gd name="connsiteY12" fmla="*/ 846096 h 1218974"/>
              <a:gd name="connsiteX13" fmla="*/ 672622 w 691690"/>
              <a:gd name="connsiteY13" fmla="*/ 872018 h 1218974"/>
              <a:gd name="connsiteX14" fmla="*/ 676174 w 691690"/>
              <a:gd name="connsiteY14" fmla="*/ 923035 h 1218974"/>
              <a:gd name="connsiteX15" fmla="*/ 690969 w 691690"/>
              <a:gd name="connsiteY15" fmla="*/ 967423 h 1218974"/>
              <a:gd name="connsiteX16" fmla="*/ 659382 w 691690"/>
              <a:gd name="connsiteY16" fmla="*/ 1029523 h 1218974"/>
              <a:gd name="connsiteX17" fmla="*/ 540049 w 691690"/>
              <a:gd name="connsiteY17" fmla="*/ 1171610 h 1218974"/>
              <a:gd name="connsiteX18" fmla="*/ 430188 w 691690"/>
              <a:gd name="connsiteY18" fmla="*/ 1208203 h 1218974"/>
              <a:gd name="connsiteX19" fmla="*/ 324026 w 691690"/>
              <a:gd name="connsiteY19" fmla="*/ 1218957 h 1218974"/>
              <a:gd name="connsiteX20" fmla="*/ 176774 w 691690"/>
              <a:gd name="connsiteY20" fmla="*/ 1186406 h 1218974"/>
              <a:gd name="connsiteX21" fmla="*/ 87288 w 691690"/>
              <a:gd name="connsiteY21" fmla="*/ 1130181 h 1218974"/>
              <a:gd name="connsiteX22" fmla="*/ 47012 w 691690"/>
              <a:gd name="connsiteY22" fmla="*/ 1070905 h 1218974"/>
              <a:gd name="connsiteX0" fmla="*/ 47012 w 691123"/>
              <a:gd name="connsiteY0" fmla="*/ 1070905 h 1218974"/>
              <a:gd name="connsiteX1" fmla="*/ 1470 w 691123"/>
              <a:gd name="connsiteY1" fmla="*/ 961505 h 1218974"/>
              <a:gd name="connsiteX2" fmla="*/ 17212 w 691123"/>
              <a:gd name="connsiteY2" fmla="*/ 823251 h 1218974"/>
              <a:gd name="connsiteX3" fmla="*/ 97175 w 691123"/>
              <a:gd name="connsiteY3" fmla="*/ 616392 h 1218974"/>
              <a:gd name="connsiteX4" fmla="*/ 176774 w 691123"/>
              <a:gd name="connsiteY4" fmla="*/ 393926 h 1218974"/>
              <a:gd name="connsiteX5" fmla="*/ 298269 w 691123"/>
              <a:gd name="connsiteY5" fmla="*/ 0 h 1218974"/>
              <a:gd name="connsiteX6" fmla="*/ 409844 w 691123"/>
              <a:gd name="connsiteY6" fmla="*/ 292721 h 1218974"/>
              <a:gd name="connsiteX7" fmla="*/ 470539 w 691123"/>
              <a:gd name="connsiteY7" fmla="*/ 430337 h 1218974"/>
              <a:gd name="connsiteX8" fmla="*/ 525253 w 691123"/>
              <a:gd name="connsiteY8" fmla="*/ 550174 h 1218974"/>
              <a:gd name="connsiteX9" fmla="*/ 558751 w 691123"/>
              <a:gd name="connsiteY9" fmla="*/ 629126 h 1218974"/>
              <a:gd name="connsiteX10" fmla="*/ 599235 w 691123"/>
              <a:gd name="connsiteY10" fmla="*/ 712931 h 1218974"/>
              <a:gd name="connsiteX11" fmla="*/ 628828 w 691123"/>
              <a:gd name="connsiteY11" fmla="*/ 783952 h 1218974"/>
              <a:gd name="connsiteX12" fmla="*/ 658419 w 691123"/>
              <a:gd name="connsiteY12" fmla="*/ 846096 h 1218974"/>
              <a:gd name="connsiteX13" fmla="*/ 672622 w 691123"/>
              <a:gd name="connsiteY13" fmla="*/ 872018 h 1218974"/>
              <a:gd name="connsiteX14" fmla="*/ 676174 w 691123"/>
              <a:gd name="connsiteY14" fmla="*/ 923035 h 1218974"/>
              <a:gd name="connsiteX15" fmla="*/ 690969 w 691123"/>
              <a:gd name="connsiteY15" fmla="*/ 967423 h 1218974"/>
              <a:gd name="connsiteX16" fmla="*/ 670255 w 691123"/>
              <a:gd name="connsiteY16" fmla="*/ 991097 h 1218974"/>
              <a:gd name="connsiteX17" fmla="*/ 659382 w 691123"/>
              <a:gd name="connsiteY17" fmla="*/ 1029523 h 1218974"/>
              <a:gd name="connsiteX18" fmla="*/ 540049 w 691123"/>
              <a:gd name="connsiteY18" fmla="*/ 1171610 h 1218974"/>
              <a:gd name="connsiteX19" fmla="*/ 430188 w 691123"/>
              <a:gd name="connsiteY19" fmla="*/ 1208203 h 1218974"/>
              <a:gd name="connsiteX20" fmla="*/ 324026 w 691123"/>
              <a:gd name="connsiteY20" fmla="*/ 1218957 h 1218974"/>
              <a:gd name="connsiteX21" fmla="*/ 176774 w 691123"/>
              <a:gd name="connsiteY21" fmla="*/ 1186406 h 1218974"/>
              <a:gd name="connsiteX22" fmla="*/ 87288 w 691123"/>
              <a:gd name="connsiteY22" fmla="*/ 1130181 h 1218974"/>
              <a:gd name="connsiteX23" fmla="*/ 47012 w 691123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59382 w 676615"/>
              <a:gd name="connsiteY17" fmla="*/ 1029523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32749 w 676615"/>
              <a:gd name="connsiteY17" fmla="*/ 1094626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7483"/>
              <a:gd name="connsiteY0" fmla="*/ 1070905 h 1218974"/>
              <a:gd name="connsiteX1" fmla="*/ 1470 w 677483"/>
              <a:gd name="connsiteY1" fmla="*/ 961505 h 1218974"/>
              <a:gd name="connsiteX2" fmla="*/ 17212 w 677483"/>
              <a:gd name="connsiteY2" fmla="*/ 823251 h 1218974"/>
              <a:gd name="connsiteX3" fmla="*/ 97175 w 677483"/>
              <a:gd name="connsiteY3" fmla="*/ 616392 h 1218974"/>
              <a:gd name="connsiteX4" fmla="*/ 176774 w 677483"/>
              <a:gd name="connsiteY4" fmla="*/ 393926 h 1218974"/>
              <a:gd name="connsiteX5" fmla="*/ 298269 w 677483"/>
              <a:gd name="connsiteY5" fmla="*/ 0 h 1218974"/>
              <a:gd name="connsiteX6" fmla="*/ 409844 w 677483"/>
              <a:gd name="connsiteY6" fmla="*/ 292721 h 1218974"/>
              <a:gd name="connsiteX7" fmla="*/ 470539 w 677483"/>
              <a:gd name="connsiteY7" fmla="*/ 430337 h 1218974"/>
              <a:gd name="connsiteX8" fmla="*/ 525253 w 677483"/>
              <a:gd name="connsiteY8" fmla="*/ 550174 h 1218974"/>
              <a:gd name="connsiteX9" fmla="*/ 558751 w 677483"/>
              <a:gd name="connsiteY9" fmla="*/ 629126 h 1218974"/>
              <a:gd name="connsiteX10" fmla="*/ 599235 w 677483"/>
              <a:gd name="connsiteY10" fmla="*/ 712931 h 1218974"/>
              <a:gd name="connsiteX11" fmla="*/ 628828 w 677483"/>
              <a:gd name="connsiteY11" fmla="*/ 783952 h 1218974"/>
              <a:gd name="connsiteX12" fmla="*/ 658419 w 677483"/>
              <a:gd name="connsiteY12" fmla="*/ 846096 h 1218974"/>
              <a:gd name="connsiteX13" fmla="*/ 672622 w 677483"/>
              <a:gd name="connsiteY13" fmla="*/ 872018 h 1218974"/>
              <a:gd name="connsiteX14" fmla="*/ 676174 w 677483"/>
              <a:gd name="connsiteY14" fmla="*/ 923035 h 1218974"/>
              <a:gd name="connsiteX15" fmla="*/ 667295 w 677483"/>
              <a:gd name="connsiteY15" fmla="*/ 952627 h 1218974"/>
              <a:gd name="connsiteX16" fmla="*/ 676173 w 677483"/>
              <a:gd name="connsiteY16" fmla="*/ 1026608 h 1218974"/>
              <a:gd name="connsiteX17" fmla="*/ 632749 w 677483"/>
              <a:gd name="connsiteY17" fmla="*/ 1094626 h 1218974"/>
              <a:gd name="connsiteX18" fmla="*/ 540049 w 677483"/>
              <a:gd name="connsiteY18" fmla="*/ 1171610 h 1218974"/>
              <a:gd name="connsiteX19" fmla="*/ 430188 w 677483"/>
              <a:gd name="connsiteY19" fmla="*/ 1208203 h 1218974"/>
              <a:gd name="connsiteX20" fmla="*/ 324026 w 677483"/>
              <a:gd name="connsiteY20" fmla="*/ 1218957 h 1218974"/>
              <a:gd name="connsiteX21" fmla="*/ 176774 w 677483"/>
              <a:gd name="connsiteY21" fmla="*/ 1186406 h 1218974"/>
              <a:gd name="connsiteX22" fmla="*/ 87288 w 677483"/>
              <a:gd name="connsiteY22" fmla="*/ 1130181 h 1218974"/>
              <a:gd name="connsiteX23" fmla="*/ 47012 w 677483"/>
              <a:gd name="connsiteY23" fmla="*/ 1070905 h 1218974"/>
              <a:gd name="connsiteX0" fmla="*/ 47012 w 688300"/>
              <a:gd name="connsiteY0" fmla="*/ 1070905 h 1218974"/>
              <a:gd name="connsiteX1" fmla="*/ 1470 w 688300"/>
              <a:gd name="connsiteY1" fmla="*/ 961505 h 1218974"/>
              <a:gd name="connsiteX2" fmla="*/ 17212 w 688300"/>
              <a:gd name="connsiteY2" fmla="*/ 823251 h 1218974"/>
              <a:gd name="connsiteX3" fmla="*/ 97175 w 688300"/>
              <a:gd name="connsiteY3" fmla="*/ 616392 h 1218974"/>
              <a:gd name="connsiteX4" fmla="*/ 176774 w 688300"/>
              <a:gd name="connsiteY4" fmla="*/ 393926 h 1218974"/>
              <a:gd name="connsiteX5" fmla="*/ 298269 w 688300"/>
              <a:gd name="connsiteY5" fmla="*/ 0 h 1218974"/>
              <a:gd name="connsiteX6" fmla="*/ 409844 w 688300"/>
              <a:gd name="connsiteY6" fmla="*/ 292721 h 1218974"/>
              <a:gd name="connsiteX7" fmla="*/ 470539 w 688300"/>
              <a:gd name="connsiteY7" fmla="*/ 430337 h 1218974"/>
              <a:gd name="connsiteX8" fmla="*/ 525253 w 688300"/>
              <a:gd name="connsiteY8" fmla="*/ 550174 h 1218974"/>
              <a:gd name="connsiteX9" fmla="*/ 558751 w 688300"/>
              <a:gd name="connsiteY9" fmla="*/ 629126 h 1218974"/>
              <a:gd name="connsiteX10" fmla="*/ 599235 w 688300"/>
              <a:gd name="connsiteY10" fmla="*/ 712931 h 1218974"/>
              <a:gd name="connsiteX11" fmla="*/ 628828 w 688300"/>
              <a:gd name="connsiteY11" fmla="*/ 783952 h 1218974"/>
              <a:gd name="connsiteX12" fmla="*/ 658419 w 688300"/>
              <a:gd name="connsiteY12" fmla="*/ 846096 h 1218974"/>
              <a:gd name="connsiteX13" fmla="*/ 672622 w 688300"/>
              <a:gd name="connsiteY13" fmla="*/ 872018 h 1218974"/>
              <a:gd name="connsiteX14" fmla="*/ 676174 w 688300"/>
              <a:gd name="connsiteY14" fmla="*/ 923035 h 1218974"/>
              <a:gd name="connsiteX15" fmla="*/ 688010 w 688300"/>
              <a:gd name="connsiteY15" fmla="*/ 976301 h 1218974"/>
              <a:gd name="connsiteX16" fmla="*/ 676173 w 688300"/>
              <a:gd name="connsiteY16" fmla="*/ 1026608 h 1218974"/>
              <a:gd name="connsiteX17" fmla="*/ 632749 w 688300"/>
              <a:gd name="connsiteY17" fmla="*/ 1094626 h 1218974"/>
              <a:gd name="connsiteX18" fmla="*/ 540049 w 688300"/>
              <a:gd name="connsiteY18" fmla="*/ 1171610 h 1218974"/>
              <a:gd name="connsiteX19" fmla="*/ 430188 w 688300"/>
              <a:gd name="connsiteY19" fmla="*/ 1208203 h 1218974"/>
              <a:gd name="connsiteX20" fmla="*/ 324026 w 688300"/>
              <a:gd name="connsiteY20" fmla="*/ 1218957 h 1218974"/>
              <a:gd name="connsiteX21" fmla="*/ 176774 w 688300"/>
              <a:gd name="connsiteY21" fmla="*/ 1186406 h 1218974"/>
              <a:gd name="connsiteX22" fmla="*/ 87288 w 688300"/>
              <a:gd name="connsiteY22" fmla="*/ 1130181 h 1218974"/>
              <a:gd name="connsiteX23" fmla="*/ 47012 w 688300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58419 w 694472"/>
              <a:gd name="connsiteY12" fmla="*/ 846096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8540 w 694472"/>
              <a:gd name="connsiteY13" fmla="*/ 886814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4337 w 694472"/>
              <a:gd name="connsiteY12" fmla="*/ 786911 h 1218974"/>
              <a:gd name="connsiteX13" fmla="*/ 667296 w 694472"/>
              <a:gd name="connsiteY13" fmla="*/ 840177 h 1218974"/>
              <a:gd name="connsiteX14" fmla="*/ 690377 w 694472"/>
              <a:gd name="connsiteY14" fmla="*/ 872017 h 1218974"/>
              <a:gd name="connsiteX15" fmla="*/ 693930 w 694472"/>
              <a:gd name="connsiteY15" fmla="*/ 928954 h 1218974"/>
              <a:gd name="connsiteX16" fmla="*/ 688010 w 694472"/>
              <a:gd name="connsiteY16" fmla="*/ 976301 h 1218974"/>
              <a:gd name="connsiteX17" fmla="*/ 676173 w 694472"/>
              <a:gd name="connsiteY17" fmla="*/ 1026608 h 1218974"/>
              <a:gd name="connsiteX18" fmla="*/ 632749 w 694472"/>
              <a:gd name="connsiteY18" fmla="*/ 1094626 h 1218974"/>
              <a:gd name="connsiteX19" fmla="*/ 540049 w 694472"/>
              <a:gd name="connsiteY19" fmla="*/ 1171610 h 1218974"/>
              <a:gd name="connsiteX20" fmla="*/ 430188 w 694472"/>
              <a:gd name="connsiteY20" fmla="*/ 1208203 h 1218974"/>
              <a:gd name="connsiteX21" fmla="*/ 324026 w 694472"/>
              <a:gd name="connsiteY21" fmla="*/ 1218957 h 1218974"/>
              <a:gd name="connsiteX22" fmla="*/ 176774 w 694472"/>
              <a:gd name="connsiteY22" fmla="*/ 1186406 h 1218974"/>
              <a:gd name="connsiteX23" fmla="*/ 87288 w 694472"/>
              <a:gd name="connsiteY23" fmla="*/ 1130181 h 1218974"/>
              <a:gd name="connsiteX24" fmla="*/ 47012 w 694472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409844 w 707984"/>
              <a:gd name="connsiteY6" fmla="*/ 292721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37705 w 707984"/>
              <a:gd name="connsiteY12" fmla="*/ 760278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40664 w 707984"/>
              <a:gd name="connsiteY12" fmla="*/ 769155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32749 w 698934"/>
              <a:gd name="connsiteY19" fmla="*/ 1094626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61377 w 698934"/>
              <a:gd name="connsiteY18" fmla="*/ 1076915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37090 w 698934"/>
              <a:gd name="connsiteY22" fmla="*/ 1195283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6782 w 698934"/>
              <a:gd name="connsiteY21" fmla="*/ 1186407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0864 w 698934"/>
              <a:gd name="connsiteY21" fmla="*/ 1201204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480864 w 698934"/>
              <a:gd name="connsiteY21" fmla="*/ 1201204 h 1229124"/>
              <a:gd name="connsiteX22" fmla="*/ 537090 w 698934"/>
              <a:gd name="connsiteY22" fmla="*/ 1195283 h 1229124"/>
              <a:gd name="connsiteX23" fmla="*/ 522293 w 698934"/>
              <a:gd name="connsiteY23" fmla="*/ 1213040 h 1229124"/>
              <a:gd name="connsiteX24" fmla="*/ 424270 w 698934"/>
              <a:gd name="connsiteY24" fmla="*/ 1228917 h 1229124"/>
              <a:gd name="connsiteX25" fmla="*/ 324026 w 698934"/>
              <a:gd name="connsiteY25" fmla="*/ 1218957 h 1229124"/>
              <a:gd name="connsiteX26" fmla="*/ 176774 w 698934"/>
              <a:gd name="connsiteY26" fmla="*/ 1186406 h 1229124"/>
              <a:gd name="connsiteX27" fmla="*/ 87288 w 698934"/>
              <a:gd name="connsiteY27" fmla="*/ 1130181 h 1229124"/>
              <a:gd name="connsiteX28" fmla="*/ 47012 w 698934"/>
              <a:gd name="connsiteY28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480864 w 698934"/>
              <a:gd name="connsiteY22" fmla="*/ 120120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34746 w 698934"/>
              <a:gd name="connsiteY12" fmla="*/ 733645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17952 w 698934"/>
              <a:gd name="connsiteY20" fmla="*/ 1159729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5010"/>
              <a:gd name="connsiteY0" fmla="*/ 1070905 h 1229124"/>
              <a:gd name="connsiteX1" fmla="*/ 1470 w 695010"/>
              <a:gd name="connsiteY1" fmla="*/ 961505 h 1229124"/>
              <a:gd name="connsiteX2" fmla="*/ 17212 w 695010"/>
              <a:gd name="connsiteY2" fmla="*/ 823251 h 1229124"/>
              <a:gd name="connsiteX3" fmla="*/ 97175 w 695010"/>
              <a:gd name="connsiteY3" fmla="*/ 616392 h 1229124"/>
              <a:gd name="connsiteX4" fmla="*/ 176774 w 695010"/>
              <a:gd name="connsiteY4" fmla="*/ 393926 h 1229124"/>
              <a:gd name="connsiteX5" fmla="*/ 298269 w 695010"/>
              <a:gd name="connsiteY5" fmla="*/ 0 h 1229124"/>
              <a:gd name="connsiteX6" fmla="*/ 398007 w 695010"/>
              <a:gd name="connsiteY6" fmla="*/ 248333 h 1229124"/>
              <a:gd name="connsiteX7" fmla="*/ 470539 w 695010"/>
              <a:gd name="connsiteY7" fmla="*/ 430337 h 1229124"/>
              <a:gd name="connsiteX8" fmla="*/ 501579 w 695010"/>
              <a:gd name="connsiteY8" fmla="*/ 505786 h 1229124"/>
              <a:gd name="connsiteX9" fmla="*/ 535078 w 695010"/>
              <a:gd name="connsiteY9" fmla="*/ 572900 h 1229124"/>
              <a:gd name="connsiteX10" fmla="*/ 569641 w 695010"/>
              <a:gd name="connsiteY10" fmla="*/ 641909 h 1229124"/>
              <a:gd name="connsiteX11" fmla="*/ 593316 w 695010"/>
              <a:gd name="connsiteY11" fmla="*/ 683339 h 1229124"/>
              <a:gd name="connsiteX12" fmla="*/ 628828 w 695010"/>
              <a:gd name="connsiteY12" fmla="*/ 742523 h 1229124"/>
              <a:gd name="connsiteX13" fmla="*/ 661378 w 695010"/>
              <a:gd name="connsiteY13" fmla="*/ 783952 h 1229124"/>
              <a:gd name="connsiteX14" fmla="*/ 679133 w 695010"/>
              <a:gd name="connsiteY14" fmla="*/ 828341 h 1229124"/>
              <a:gd name="connsiteX15" fmla="*/ 690377 w 695010"/>
              <a:gd name="connsiteY15" fmla="*/ 872017 h 1229124"/>
              <a:gd name="connsiteX16" fmla="*/ 693930 w 695010"/>
              <a:gd name="connsiteY16" fmla="*/ 928954 h 1229124"/>
              <a:gd name="connsiteX17" fmla="*/ 688010 w 695010"/>
              <a:gd name="connsiteY17" fmla="*/ 976301 h 1229124"/>
              <a:gd name="connsiteX18" fmla="*/ 679132 w 695010"/>
              <a:gd name="connsiteY18" fmla="*/ 1032527 h 1229124"/>
              <a:gd name="connsiteX19" fmla="*/ 655459 w 695010"/>
              <a:gd name="connsiteY19" fmla="*/ 1106507 h 1229124"/>
              <a:gd name="connsiteX20" fmla="*/ 617952 w 695010"/>
              <a:gd name="connsiteY20" fmla="*/ 1159729 h 1229124"/>
              <a:gd name="connsiteX21" fmla="*/ 575559 w 695010"/>
              <a:gd name="connsiteY21" fmla="*/ 1186407 h 1229124"/>
              <a:gd name="connsiteX22" fmla="*/ 560763 w 695010"/>
              <a:gd name="connsiteY22" fmla="*/ 1198244 h 1229124"/>
              <a:gd name="connsiteX23" fmla="*/ 513416 w 695010"/>
              <a:gd name="connsiteY23" fmla="*/ 1210079 h 1229124"/>
              <a:gd name="connsiteX24" fmla="*/ 469027 w 695010"/>
              <a:gd name="connsiteY24" fmla="*/ 1221917 h 1229124"/>
              <a:gd name="connsiteX25" fmla="*/ 424270 w 695010"/>
              <a:gd name="connsiteY25" fmla="*/ 1228917 h 1229124"/>
              <a:gd name="connsiteX26" fmla="*/ 324026 w 695010"/>
              <a:gd name="connsiteY26" fmla="*/ 1218957 h 1229124"/>
              <a:gd name="connsiteX27" fmla="*/ 176774 w 695010"/>
              <a:gd name="connsiteY27" fmla="*/ 1186406 h 1229124"/>
              <a:gd name="connsiteX28" fmla="*/ 87288 w 695010"/>
              <a:gd name="connsiteY28" fmla="*/ 1130181 h 1229124"/>
              <a:gd name="connsiteX29" fmla="*/ 47012 w 695010"/>
              <a:gd name="connsiteY29" fmla="*/ 1070905 h 1229124"/>
              <a:gd name="connsiteX0" fmla="*/ 47012 w 694691"/>
              <a:gd name="connsiteY0" fmla="*/ 1070905 h 1229124"/>
              <a:gd name="connsiteX1" fmla="*/ 1470 w 694691"/>
              <a:gd name="connsiteY1" fmla="*/ 961505 h 1229124"/>
              <a:gd name="connsiteX2" fmla="*/ 17212 w 694691"/>
              <a:gd name="connsiteY2" fmla="*/ 823251 h 1229124"/>
              <a:gd name="connsiteX3" fmla="*/ 97175 w 694691"/>
              <a:gd name="connsiteY3" fmla="*/ 616392 h 1229124"/>
              <a:gd name="connsiteX4" fmla="*/ 176774 w 694691"/>
              <a:gd name="connsiteY4" fmla="*/ 393926 h 1229124"/>
              <a:gd name="connsiteX5" fmla="*/ 298269 w 694691"/>
              <a:gd name="connsiteY5" fmla="*/ 0 h 1229124"/>
              <a:gd name="connsiteX6" fmla="*/ 398007 w 694691"/>
              <a:gd name="connsiteY6" fmla="*/ 248333 h 1229124"/>
              <a:gd name="connsiteX7" fmla="*/ 470539 w 694691"/>
              <a:gd name="connsiteY7" fmla="*/ 430337 h 1229124"/>
              <a:gd name="connsiteX8" fmla="*/ 501579 w 694691"/>
              <a:gd name="connsiteY8" fmla="*/ 505786 h 1229124"/>
              <a:gd name="connsiteX9" fmla="*/ 535078 w 694691"/>
              <a:gd name="connsiteY9" fmla="*/ 572900 h 1229124"/>
              <a:gd name="connsiteX10" fmla="*/ 569641 w 694691"/>
              <a:gd name="connsiteY10" fmla="*/ 641909 h 1229124"/>
              <a:gd name="connsiteX11" fmla="*/ 593316 w 694691"/>
              <a:gd name="connsiteY11" fmla="*/ 683339 h 1229124"/>
              <a:gd name="connsiteX12" fmla="*/ 628828 w 694691"/>
              <a:gd name="connsiteY12" fmla="*/ 742523 h 1229124"/>
              <a:gd name="connsiteX13" fmla="*/ 661378 w 694691"/>
              <a:gd name="connsiteY13" fmla="*/ 783952 h 1229124"/>
              <a:gd name="connsiteX14" fmla="*/ 679133 w 694691"/>
              <a:gd name="connsiteY14" fmla="*/ 828341 h 1229124"/>
              <a:gd name="connsiteX15" fmla="*/ 690377 w 694691"/>
              <a:gd name="connsiteY15" fmla="*/ 872017 h 1229124"/>
              <a:gd name="connsiteX16" fmla="*/ 693930 w 694691"/>
              <a:gd name="connsiteY16" fmla="*/ 928954 h 1229124"/>
              <a:gd name="connsiteX17" fmla="*/ 688010 w 694691"/>
              <a:gd name="connsiteY17" fmla="*/ 976301 h 1229124"/>
              <a:gd name="connsiteX18" fmla="*/ 679132 w 694691"/>
              <a:gd name="connsiteY18" fmla="*/ 1032527 h 1229124"/>
              <a:gd name="connsiteX19" fmla="*/ 655459 w 694691"/>
              <a:gd name="connsiteY19" fmla="*/ 1106507 h 1229124"/>
              <a:gd name="connsiteX20" fmla="*/ 617952 w 694691"/>
              <a:gd name="connsiteY20" fmla="*/ 1159729 h 1229124"/>
              <a:gd name="connsiteX21" fmla="*/ 575559 w 694691"/>
              <a:gd name="connsiteY21" fmla="*/ 1186407 h 1229124"/>
              <a:gd name="connsiteX22" fmla="*/ 560763 w 694691"/>
              <a:gd name="connsiteY22" fmla="*/ 1198244 h 1229124"/>
              <a:gd name="connsiteX23" fmla="*/ 513416 w 694691"/>
              <a:gd name="connsiteY23" fmla="*/ 1210079 h 1229124"/>
              <a:gd name="connsiteX24" fmla="*/ 469027 w 694691"/>
              <a:gd name="connsiteY24" fmla="*/ 1221917 h 1229124"/>
              <a:gd name="connsiteX25" fmla="*/ 424270 w 694691"/>
              <a:gd name="connsiteY25" fmla="*/ 1228917 h 1229124"/>
              <a:gd name="connsiteX26" fmla="*/ 324026 w 694691"/>
              <a:gd name="connsiteY26" fmla="*/ 1218957 h 1229124"/>
              <a:gd name="connsiteX27" fmla="*/ 176774 w 694691"/>
              <a:gd name="connsiteY27" fmla="*/ 1186406 h 1229124"/>
              <a:gd name="connsiteX28" fmla="*/ 87288 w 694691"/>
              <a:gd name="connsiteY28" fmla="*/ 1130181 h 1229124"/>
              <a:gd name="connsiteX29" fmla="*/ 47012 w 694691"/>
              <a:gd name="connsiteY29" fmla="*/ 1070905 h 1229124"/>
              <a:gd name="connsiteX0" fmla="*/ 47012 w 694899"/>
              <a:gd name="connsiteY0" fmla="*/ 1070905 h 1229124"/>
              <a:gd name="connsiteX1" fmla="*/ 1470 w 694899"/>
              <a:gd name="connsiteY1" fmla="*/ 961505 h 1229124"/>
              <a:gd name="connsiteX2" fmla="*/ 17212 w 694899"/>
              <a:gd name="connsiteY2" fmla="*/ 823251 h 1229124"/>
              <a:gd name="connsiteX3" fmla="*/ 97175 w 694899"/>
              <a:gd name="connsiteY3" fmla="*/ 616392 h 1229124"/>
              <a:gd name="connsiteX4" fmla="*/ 176774 w 694899"/>
              <a:gd name="connsiteY4" fmla="*/ 393926 h 1229124"/>
              <a:gd name="connsiteX5" fmla="*/ 298269 w 694899"/>
              <a:gd name="connsiteY5" fmla="*/ 0 h 1229124"/>
              <a:gd name="connsiteX6" fmla="*/ 398007 w 694899"/>
              <a:gd name="connsiteY6" fmla="*/ 248333 h 1229124"/>
              <a:gd name="connsiteX7" fmla="*/ 470539 w 694899"/>
              <a:gd name="connsiteY7" fmla="*/ 430337 h 1229124"/>
              <a:gd name="connsiteX8" fmla="*/ 501579 w 694899"/>
              <a:gd name="connsiteY8" fmla="*/ 505786 h 1229124"/>
              <a:gd name="connsiteX9" fmla="*/ 535078 w 694899"/>
              <a:gd name="connsiteY9" fmla="*/ 572900 h 1229124"/>
              <a:gd name="connsiteX10" fmla="*/ 569641 w 694899"/>
              <a:gd name="connsiteY10" fmla="*/ 641909 h 1229124"/>
              <a:gd name="connsiteX11" fmla="*/ 593316 w 694899"/>
              <a:gd name="connsiteY11" fmla="*/ 683339 h 1229124"/>
              <a:gd name="connsiteX12" fmla="*/ 628828 w 694899"/>
              <a:gd name="connsiteY12" fmla="*/ 742523 h 1229124"/>
              <a:gd name="connsiteX13" fmla="*/ 661378 w 694899"/>
              <a:gd name="connsiteY13" fmla="*/ 783952 h 1229124"/>
              <a:gd name="connsiteX14" fmla="*/ 679133 w 694899"/>
              <a:gd name="connsiteY14" fmla="*/ 828341 h 1229124"/>
              <a:gd name="connsiteX15" fmla="*/ 690377 w 694899"/>
              <a:gd name="connsiteY15" fmla="*/ 872017 h 1229124"/>
              <a:gd name="connsiteX16" fmla="*/ 693930 w 694899"/>
              <a:gd name="connsiteY16" fmla="*/ 928954 h 1229124"/>
              <a:gd name="connsiteX17" fmla="*/ 688010 w 694899"/>
              <a:gd name="connsiteY17" fmla="*/ 976301 h 1229124"/>
              <a:gd name="connsiteX18" fmla="*/ 693928 w 694899"/>
              <a:gd name="connsiteY18" fmla="*/ 1035486 h 1229124"/>
              <a:gd name="connsiteX19" fmla="*/ 655459 w 694899"/>
              <a:gd name="connsiteY19" fmla="*/ 1106507 h 1229124"/>
              <a:gd name="connsiteX20" fmla="*/ 617952 w 694899"/>
              <a:gd name="connsiteY20" fmla="*/ 1159729 h 1229124"/>
              <a:gd name="connsiteX21" fmla="*/ 575559 w 694899"/>
              <a:gd name="connsiteY21" fmla="*/ 1186407 h 1229124"/>
              <a:gd name="connsiteX22" fmla="*/ 560763 w 694899"/>
              <a:gd name="connsiteY22" fmla="*/ 1198244 h 1229124"/>
              <a:gd name="connsiteX23" fmla="*/ 513416 w 694899"/>
              <a:gd name="connsiteY23" fmla="*/ 1210079 h 1229124"/>
              <a:gd name="connsiteX24" fmla="*/ 469027 w 694899"/>
              <a:gd name="connsiteY24" fmla="*/ 1221917 h 1229124"/>
              <a:gd name="connsiteX25" fmla="*/ 424270 w 694899"/>
              <a:gd name="connsiteY25" fmla="*/ 1228917 h 1229124"/>
              <a:gd name="connsiteX26" fmla="*/ 324026 w 694899"/>
              <a:gd name="connsiteY26" fmla="*/ 1218957 h 1229124"/>
              <a:gd name="connsiteX27" fmla="*/ 176774 w 694899"/>
              <a:gd name="connsiteY27" fmla="*/ 1186406 h 1229124"/>
              <a:gd name="connsiteX28" fmla="*/ 87288 w 694899"/>
              <a:gd name="connsiteY28" fmla="*/ 1130181 h 1229124"/>
              <a:gd name="connsiteX29" fmla="*/ 47012 w 694899"/>
              <a:gd name="connsiteY29" fmla="*/ 1070905 h 1229124"/>
              <a:gd name="connsiteX0" fmla="*/ 47012 w 695389"/>
              <a:gd name="connsiteY0" fmla="*/ 1070905 h 1229124"/>
              <a:gd name="connsiteX1" fmla="*/ 1470 w 695389"/>
              <a:gd name="connsiteY1" fmla="*/ 961505 h 1229124"/>
              <a:gd name="connsiteX2" fmla="*/ 17212 w 695389"/>
              <a:gd name="connsiteY2" fmla="*/ 823251 h 1229124"/>
              <a:gd name="connsiteX3" fmla="*/ 97175 w 695389"/>
              <a:gd name="connsiteY3" fmla="*/ 616392 h 1229124"/>
              <a:gd name="connsiteX4" fmla="*/ 176774 w 695389"/>
              <a:gd name="connsiteY4" fmla="*/ 393926 h 1229124"/>
              <a:gd name="connsiteX5" fmla="*/ 298269 w 695389"/>
              <a:gd name="connsiteY5" fmla="*/ 0 h 1229124"/>
              <a:gd name="connsiteX6" fmla="*/ 398007 w 695389"/>
              <a:gd name="connsiteY6" fmla="*/ 248333 h 1229124"/>
              <a:gd name="connsiteX7" fmla="*/ 470539 w 695389"/>
              <a:gd name="connsiteY7" fmla="*/ 430337 h 1229124"/>
              <a:gd name="connsiteX8" fmla="*/ 501579 w 695389"/>
              <a:gd name="connsiteY8" fmla="*/ 505786 h 1229124"/>
              <a:gd name="connsiteX9" fmla="*/ 535078 w 695389"/>
              <a:gd name="connsiteY9" fmla="*/ 572900 h 1229124"/>
              <a:gd name="connsiteX10" fmla="*/ 569641 w 695389"/>
              <a:gd name="connsiteY10" fmla="*/ 641909 h 1229124"/>
              <a:gd name="connsiteX11" fmla="*/ 593316 w 695389"/>
              <a:gd name="connsiteY11" fmla="*/ 683339 h 1229124"/>
              <a:gd name="connsiteX12" fmla="*/ 628828 w 695389"/>
              <a:gd name="connsiteY12" fmla="*/ 742523 h 1229124"/>
              <a:gd name="connsiteX13" fmla="*/ 661378 w 695389"/>
              <a:gd name="connsiteY13" fmla="*/ 783952 h 1229124"/>
              <a:gd name="connsiteX14" fmla="*/ 679133 w 695389"/>
              <a:gd name="connsiteY14" fmla="*/ 828341 h 1229124"/>
              <a:gd name="connsiteX15" fmla="*/ 690377 w 695389"/>
              <a:gd name="connsiteY15" fmla="*/ 872017 h 1229124"/>
              <a:gd name="connsiteX16" fmla="*/ 695260 w 695389"/>
              <a:gd name="connsiteY16" fmla="*/ 883489 h 1229124"/>
              <a:gd name="connsiteX17" fmla="*/ 693930 w 695389"/>
              <a:gd name="connsiteY17" fmla="*/ 928954 h 1229124"/>
              <a:gd name="connsiteX18" fmla="*/ 688010 w 695389"/>
              <a:gd name="connsiteY18" fmla="*/ 976301 h 1229124"/>
              <a:gd name="connsiteX19" fmla="*/ 693928 w 695389"/>
              <a:gd name="connsiteY19" fmla="*/ 1035486 h 1229124"/>
              <a:gd name="connsiteX20" fmla="*/ 655459 w 695389"/>
              <a:gd name="connsiteY20" fmla="*/ 1106507 h 1229124"/>
              <a:gd name="connsiteX21" fmla="*/ 617952 w 695389"/>
              <a:gd name="connsiteY21" fmla="*/ 1159729 h 1229124"/>
              <a:gd name="connsiteX22" fmla="*/ 575559 w 695389"/>
              <a:gd name="connsiteY22" fmla="*/ 1186407 h 1229124"/>
              <a:gd name="connsiteX23" fmla="*/ 560763 w 695389"/>
              <a:gd name="connsiteY23" fmla="*/ 1198244 h 1229124"/>
              <a:gd name="connsiteX24" fmla="*/ 513416 w 695389"/>
              <a:gd name="connsiteY24" fmla="*/ 1210079 h 1229124"/>
              <a:gd name="connsiteX25" fmla="*/ 469027 w 695389"/>
              <a:gd name="connsiteY25" fmla="*/ 1221917 h 1229124"/>
              <a:gd name="connsiteX26" fmla="*/ 424270 w 695389"/>
              <a:gd name="connsiteY26" fmla="*/ 1228917 h 1229124"/>
              <a:gd name="connsiteX27" fmla="*/ 324026 w 695389"/>
              <a:gd name="connsiteY27" fmla="*/ 1218957 h 1229124"/>
              <a:gd name="connsiteX28" fmla="*/ 176774 w 695389"/>
              <a:gd name="connsiteY28" fmla="*/ 1186406 h 1229124"/>
              <a:gd name="connsiteX29" fmla="*/ 87288 w 695389"/>
              <a:gd name="connsiteY29" fmla="*/ 1130181 h 1229124"/>
              <a:gd name="connsiteX30" fmla="*/ 47012 w 69538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701198 w 701449"/>
              <a:gd name="connsiteY15" fmla="*/ 866607 h 1229124"/>
              <a:gd name="connsiteX16" fmla="*/ 695260 w 701449"/>
              <a:gd name="connsiteY16" fmla="*/ 883489 h 1229124"/>
              <a:gd name="connsiteX17" fmla="*/ 693930 w 701449"/>
              <a:gd name="connsiteY17" fmla="*/ 928954 h 1229124"/>
              <a:gd name="connsiteX18" fmla="*/ 688010 w 701449"/>
              <a:gd name="connsiteY18" fmla="*/ 976301 h 1229124"/>
              <a:gd name="connsiteX19" fmla="*/ 693928 w 701449"/>
              <a:gd name="connsiteY19" fmla="*/ 1035486 h 1229124"/>
              <a:gd name="connsiteX20" fmla="*/ 655459 w 701449"/>
              <a:gd name="connsiteY20" fmla="*/ 1106507 h 1229124"/>
              <a:gd name="connsiteX21" fmla="*/ 617952 w 701449"/>
              <a:gd name="connsiteY21" fmla="*/ 1159729 h 1229124"/>
              <a:gd name="connsiteX22" fmla="*/ 575559 w 701449"/>
              <a:gd name="connsiteY22" fmla="*/ 1186407 h 1229124"/>
              <a:gd name="connsiteX23" fmla="*/ 560763 w 701449"/>
              <a:gd name="connsiteY23" fmla="*/ 1198244 h 1229124"/>
              <a:gd name="connsiteX24" fmla="*/ 513416 w 701449"/>
              <a:gd name="connsiteY24" fmla="*/ 1210079 h 1229124"/>
              <a:gd name="connsiteX25" fmla="*/ 469027 w 701449"/>
              <a:gd name="connsiteY25" fmla="*/ 1221917 h 1229124"/>
              <a:gd name="connsiteX26" fmla="*/ 424270 w 701449"/>
              <a:gd name="connsiteY26" fmla="*/ 1228917 h 1229124"/>
              <a:gd name="connsiteX27" fmla="*/ 324026 w 701449"/>
              <a:gd name="connsiteY27" fmla="*/ 1218957 h 1229124"/>
              <a:gd name="connsiteX28" fmla="*/ 176774 w 701449"/>
              <a:gd name="connsiteY28" fmla="*/ 1186406 h 1229124"/>
              <a:gd name="connsiteX29" fmla="*/ 87288 w 701449"/>
              <a:gd name="connsiteY29" fmla="*/ 1130181 h 1229124"/>
              <a:gd name="connsiteX30" fmla="*/ 47012 w 70144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684438 w 701449"/>
              <a:gd name="connsiteY15" fmla="*/ 829383 h 1229124"/>
              <a:gd name="connsiteX16" fmla="*/ 701198 w 701449"/>
              <a:gd name="connsiteY16" fmla="*/ 866607 h 1229124"/>
              <a:gd name="connsiteX17" fmla="*/ 695260 w 701449"/>
              <a:gd name="connsiteY17" fmla="*/ 883489 h 1229124"/>
              <a:gd name="connsiteX18" fmla="*/ 693930 w 701449"/>
              <a:gd name="connsiteY18" fmla="*/ 928954 h 1229124"/>
              <a:gd name="connsiteX19" fmla="*/ 688010 w 701449"/>
              <a:gd name="connsiteY19" fmla="*/ 976301 h 1229124"/>
              <a:gd name="connsiteX20" fmla="*/ 693928 w 701449"/>
              <a:gd name="connsiteY20" fmla="*/ 1035486 h 1229124"/>
              <a:gd name="connsiteX21" fmla="*/ 655459 w 701449"/>
              <a:gd name="connsiteY21" fmla="*/ 1106507 h 1229124"/>
              <a:gd name="connsiteX22" fmla="*/ 617952 w 701449"/>
              <a:gd name="connsiteY22" fmla="*/ 1159729 h 1229124"/>
              <a:gd name="connsiteX23" fmla="*/ 575559 w 701449"/>
              <a:gd name="connsiteY23" fmla="*/ 1186407 h 1229124"/>
              <a:gd name="connsiteX24" fmla="*/ 560763 w 701449"/>
              <a:gd name="connsiteY24" fmla="*/ 1198244 h 1229124"/>
              <a:gd name="connsiteX25" fmla="*/ 513416 w 701449"/>
              <a:gd name="connsiteY25" fmla="*/ 1210079 h 1229124"/>
              <a:gd name="connsiteX26" fmla="*/ 469027 w 701449"/>
              <a:gd name="connsiteY26" fmla="*/ 1221917 h 1229124"/>
              <a:gd name="connsiteX27" fmla="*/ 424270 w 701449"/>
              <a:gd name="connsiteY27" fmla="*/ 1228917 h 1229124"/>
              <a:gd name="connsiteX28" fmla="*/ 324026 w 701449"/>
              <a:gd name="connsiteY28" fmla="*/ 1218957 h 1229124"/>
              <a:gd name="connsiteX29" fmla="*/ 176774 w 701449"/>
              <a:gd name="connsiteY29" fmla="*/ 1186406 h 1229124"/>
              <a:gd name="connsiteX30" fmla="*/ 87288 w 701449"/>
              <a:gd name="connsiteY30" fmla="*/ 1130181 h 1229124"/>
              <a:gd name="connsiteX31" fmla="*/ 47012 w 701449"/>
              <a:gd name="connsiteY31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3617 w 701449"/>
              <a:gd name="connsiteY14" fmla="*/ 807740 h 1229124"/>
              <a:gd name="connsiteX15" fmla="*/ 679133 w 701449"/>
              <a:gd name="connsiteY15" fmla="*/ 828341 h 1229124"/>
              <a:gd name="connsiteX16" fmla="*/ 684438 w 701449"/>
              <a:gd name="connsiteY16" fmla="*/ 829383 h 1229124"/>
              <a:gd name="connsiteX17" fmla="*/ 701198 w 701449"/>
              <a:gd name="connsiteY17" fmla="*/ 866607 h 1229124"/>
              <a:gd name="connsiteX18" fmla="*/ 695260 w 701449"/>
              <a:gd name="connsiteY18" fmla="*/ 883489 h 1229124"/>
              <a:gd name="connsiteX19" fmla="*/ 693930 w 701449"/>
              <a:gd name="connsiteY19" fmla="*/ 928954 h 1229124"/>
              <a:gd name="connsiteX20" fmla="*/ 688010 w 701449"/>
              <a:gd name="connsiteY20" fmla="*/ 976301 h 1229124"/>
              <a:gd name="connsiteX21" fmla="*/ 693928 w 701449"/>
              <a:gd name="connsiteY21" fmla="*/ 1035486 h 1229124"/>
              <a:gd name="connsiteX22" fmla="*/ 655459 w 701449"/>
              <a:gd name="connsiteY22" fmla="*/ 1106507 h 1229124"/>
              <a:gd name="connsiteX23" fmla="*/ 617952 w 701449"/>
              <a:gd name="connsiteY23" fmla="*/ 1159729 h 1229124"/>
              <a:gd name="connsiteX24" fmla="*/ 575559 w 701449"/>
              <a:gd name="connsiteY24" fmla="*/ 1186407 h 1229124"/>
              <a:gd name="connsiteX25" fmla="*/ 560763 w 701449"/>
              <a:gd name="connsiteY25" fmla="*/ 1198244 h 1229124"/>
              <a:gd name="connsiteX26" fmla="*/ 513416 w 701449"/>
              <a:gd name="connsiteY26" fmla="*/ 1210079 h 1229124"/>
              <a:gd name="connsiteX27" fmla="*/ 469027 w 701449"/>
              <a:gd name="connsiteY27" fmla="*/ 1221917 h 1229124"/>
              <a:gd name="connsiteX28" fmla="*/ 424270 w 701449"/>
              <a:gd name="connsiteY28" fmla="*/ 1228917 h 1229124"/>
              <a:gd name="connsiteX29" fmla="*/ 324026 w 701449"/>
              <a:gd name="connsiteY29" fmla="*/ 1218957 h 1229124"/>
              <a:gd name="connsiteX30" fmla="*/ 176774 w 701449"/>
              <a:gd name="connsiteY30" fmla="*/ 1186406 h 1229124"/>
              <a:gd name="connsiteX31" fmla="*/ 87288 w 701449"/>
              <a:gd name="connsiteY31" fmla="*/ 1130181 h 1229124"/>
              <a:gd name="connsiteX32" fmla="*/ 47012 w 701449"/>
              <a:gd name="connsiteY32" fmla="*/ 1070905 h 1229124"/>
              <a:gd name="connsiteX0" fmla="*/ 47012 w 716914"/>
              <a:gd name="connsiteY0" fmla="*/ 1070905 h 1229124"/>
              <a:gd name="connsiteX1" fmla="*/ 1470 w 716914"/>
              <a:gd name="connsiteY1" fmla="*/ 961505 h 1229124"/>
              <a:gd name="connsiteX2" fmla="*/ 17212 w 716914"/>
              <a:gd name="connsiteY2" fmla="*/ 823251 h 1229124"/>
              <a:gd name="connsiteX3" fmla="*/ 97175 w 716914"/>
              <a:gd name="connsiteY3" fmla="*/ 616392 h 1229124"/>
              <a:gd name="connsiteX4" fmla="*/ 176774 w 716914"/>
              <a:gd name="connsiteY4" fmla="*/ 393926 h 1229124"/>
              <a:gd name="connsiteX5" fmla="*/ 298269 w 716914"/>
              <a:gd name="connsiteY5" fmla="*/ 0 h 1229124"/>
              <a:gd name="connsiteX6" fmla="*/ 398007 w 716914"/>
              <a:gd name="connsiteY6" fmla="*/ 248333 h 1229124"/>
              <a:gd name="connsiteX7" fmla="*/ 470539 w 716914"/>
              <a:gd name="connsiteY7" fmla="*/ 430337 h 1229124"/>
              <a:gd name="connsiteX8" fmla="*/ 501579 w 716914"/>
              <a:gd name="connsiteY8" fmla="*/ 505786 h 1229124"/>
              <a:gd name="connsiteX9" fmla="*/ 535078 w 716914"/>
              <a:gd name="connsiteY9" fmla="*/ 572900 h 1229124"/>
              <a:gd name="connsiteX10" fmla="*/ 569641 w 716914"/>
              <a:gd name="connsiteY10" fmla="*/ 641909 h 1229124"/>
              <a:gd name="connsiteX11" fmla="*/ 593316 w 716914"/>
              <a:gd name="connsiteY11" fmla="*/ 683339 h 1229124"/>
              <a:gd name="connsiteX12" fmla="*/ 628828 w 716914"/>
              <a:gd name="connsiteY12" fmla="*/ 742523 h 1229124"/>
              <a:gd name="connsiteX13" fmla="*/ 661378 w 716914"/>
              <a:gd name="connsiteY13" fmla="*/ 783952 h 1229124"/>
              <a:gd name="connsiteX14" fmla="*/ 673617 w 716914"/>
              <a:gd name="connsiteY14" fmla="*/ 807740 h 1229124"/>
              <a:gd name="connsiteX15" fmla="*/ 679133 w 716914"/>
              <a:gd name="connsiteY15" fmla="*/ 828341 h 1229124"/>
              <a:gd name="connsiteX16" fmla="*/ 684438 w 716914"/>
              <a:gd name="connsiteY16" fmla="*/ 829383 h 1229124"/>
              <a:gd name="connsiteX17" fmla="*/ 701198 w 716914"/>
              <a:gd name="connsiteY17" fmla="*/ 866607 h 1229124"/>
              <a:gd name="connsiteX18" fmla="*/ 716903 w 716914"/>
              <a:gd name="connsiteY18" fmla="*/ 907837 h 1229124"/>
              <a:gd name="connsiteX19" fmla="*/ 693930 w 716914"/>
              <a:gd name="connsiteY19" fmla="*/ 928954 h 1229124"/>
              <a:gd name="connsiteX20" fmla="*/ 688010 w 716914"/>
              <a:gd name="connsiteY20" fmla="*/ 976301 h 1229124"/>
              <a:gd name="connsiteX21" fmla="*/ 693928 w 716914"/>
              <a:gd name="connsiteY21" fmla="*/ 1035486 h 1229124"/>
              <a:gd name="connsiteX22" fmla="*/ 655459 w 716914"/>
              <a:gd name="connsiteY22" fmla="*/ 1106507 h 1229124"/>
              <a:gd name="connsiteX23" fmla="*/ 617952 w 716914"/>
              <a:gd name="connsiteY23" fmla="*/ 1159729 h 1229124"/>
              <a:gd name="connsiteX24" fmla="*/ 575559 w 716914"/>
              <a:gd name="connsiteY24" fmla="*/ 1186407 h 1229124"/>
              <a:gd name="connsiteX25" fmla="*/ 560763 w 716914"/>
              <a:gd name="connsiteY25" fmla="*/ 1198244 h 1229124"/>
              <a:gd name="connsiteX26" fmla="*/ 513416 w 716914"/>
              <a:gd name="connsiteY26" fmla="*/ 1210079 h 1229124"/>
              <a:gd name="connsiteX27" fmla="*/ 469027 w 716914"/>
              <a:gd name="connsiteY27" fmla="*/ 1221917 h 1229124"/>
              <a:gd name="connsiteX28" fmla="*/ 424270 w 716914"/>
              <a:gd name="connsiteY28" fmla="*/ 1228917 h 1229124"/>
              <a:gd name="connsiteX29" fmla="*/ 324026 w 716914"/>
              <a:gd name="connsiteY29" fmla="*/ 1218957 h 1229124"/>
              <a:gd name="connsiteX30" fmla="*/ 176774 w 716914"/>
              <a:gd name="connsiteY30" fmla="*/ 1186406 h 1229124"/>
              <a:gd name="connsiteX31" fmla="*/ 87288 w 716914"/>
              <a:gd name="connsiteY31" fmla="*/ 1130181 h 1229124"/>
              <a:gd name="connsiteX32" fmla="*/ 47012 w 716914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688010 w 726400"/>
              <a:gd name="connsiteY20" fmla="*/ 976301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12866 w 726400"/>
              <a:gd name="connsiteY21" fmla="*/ 1051719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6400" h="1229124">
                <a:moveTo>
                  <a:pt x="47012" y="1070905"/>
                </a:moveTo>
                <a:cubicBezTo>
                  <a:pt x="24206" y="1030462"/>
                  <a:pt x="6437" y="1002781"/>
                  <a:pt x="1470" y="961505"/>
                </a:cubicBezTo>
                <a:cubicBezTo>
                  <a:pt x="-3497" y="920229"/>
                  <a:pt x="4714" y="879783"/>
                  <a:pt x="17212" y="823251"/>
                </a:cubicBezTo>
                <a:cubicBezTo>
                  <a:pt x="16636" y="778314"/>
                  <a:pt x="60599" y="715112"/>
                  <a:pt x="97175" y="616392"/>
                </a:cubicBezTo>
                <a:lnTo>
                  <a:pt x="176774" y="393926"/>
                </a:lnTo>
                <a:lnTo>
                  <a:pt x="298269" y="0"/>
                </a:lnTo>
                <a:cubicBezTo>
                  <a:pt x="336447" y="92641"/>
                  <a:pt x="359829" y="155692"/>
                  <a:pt x="398007" y="248333"/>
                </a:cubicBezTo>
                <a:lnTo>
                  <a:pt x="470539" y="430337"/>
                </a:lnTo>
                <a:cubicBezTo>
                  <a:pt x="513302" y="529430"/>
                  <a:pt x="487370" y="475614"/>
                  <a:pt x="501579" y="505786"/>
                </a:cubicBezTo>
                <a:cubicBezTo>
                  <a:pt x="515788" y="535958"/>
                  <a:pt x="519295" y="541828"/>
                  <a:pt x="535078" y="572900"/>
                </a:cubicBezTo>
                <a:cubicBezTo>
                  <a:pt x="550861" y="603972"/>
                  <a:pt x="561907" y="626462"/>
                  <a:pt x="569641" y="641909"/>
                </a:cubicBezTo>
                <a:cubicBezTo>
                  <a:pt x="577375" y="657356"/>
                  <a:pt x="586411" y="671995"/>
                  <a:pt x="593316" y="683339"/>
                </a:cubicBezTo>
                <a:cubicBezTo>
                  <a:pt x="601543" y="708650"/>
                  <a:pt x="623896" y="724275"/>
                  <a:pt x="628828" y="742523"/>
                </a:cubicBezTo>
                <a:cubicBezTo>
                  <a:pt x="637705" y="755839"/>
                  <a:pt x="650527" y="782473"/>
                  <a:pt x="661378" y="783952"/>
                </a:cubicBezTo>
                <a:cubicBezTo>
                  <a:pt x="667490" y="796174"/>
                  <a:pt x="670658" y="800342"/>
                  <a:pt x="673617" y="807740"/>
                </a:cubicBezTo>
                <a:cubicBezTo>
                  <a:pt x="676576" y="815138"/>
                  <a:pt x="675977" y="826087"/>
                  <a:pt x="679133" y="828341"/>
                </a:cubicBezTo>
                <a:cubicBezTo>
                  <a:pt x="682976" y="837716"/>
                  <a:pt x="680760" y="823005"/>
                  <a:pt x="684438" y="829383"/>
                </a:cubicBezTo>
                <a:cubicBezTo>
                  <a:pt x="688116" y="835761"/>
                  <a:pt x="699394" y="859393"/>
                  <a:pt x="701198" y="866607"/>
                </a:cubicBezTo>
                <a:cubicBezTo>
                  <a:pt x="702984" y="875347"/>
                  <a:pt x="716311" y="898348"/>
                  <a:pt x="716903" y="907837"/>
                </a:cubicBezTo>
                <a:cubicBezTo>
                  <a:pt x="717495" y="917326"/>
                  <a:pt x="726699" y="950909"/>
                  <a:pt x="726393" y="966828"/>
                </a:cubicBezTo>
                <a:cubicBezTo>
                  <a:pt x="726087" y="982747"/>
                  <a:pt x="719741" y="999394"/>
                  <a:pt x="717768" y="1008765"/>
                </a:cubicBezTo>
                <a:cubicBezTo>
                  <a:pt x="715795" y="1018136"/>
                  <a:pt x="717305" y="1034950"/>
                  <a:pt x="712866" y="1051719"/>
                </a:cubicBezTo>
                <a:cubicBezTo>
                  <a:pt x="708427" y="1068488"/>
                  <a:pt x="688778" y="1086039"/>
                  <a:pt x="677102" y="1109212"/>
                </a:cubicBezTo>
                <a:cubicBezTo>
                  <a:pt x="665426" y="1132385"/>
                  <a:pt x="643599" y="1145919"/>
                  <a:pt x="617952" y="1159729"/>
                </a:cubicBezTo>
                <a:cubicBezTo>
                  <a:pt x="592305" y="1173539"/>
                  <a:pt x="595448" y="1179001"/>
                  <a:pt x="575559" y="1186407"/>
                </a:cubicBezTo>
                <a:cubicBezTo>
                  <a:pt x="555670" y="1193813"/>
                  <a:pt x="554844" y="1197258"/>
                  <a:pt x="560763" y="1198244"/>
                </a:cubicBezTo>
                <a:cubicBezTo>
                  <a:pt x="566682" y="1199230"/>
                  <a:pt x="507991" y="1209093"/>
                  <a:pt x="513416" y="1210079"/>
                </a:cubicBezTo>
                <a:cubicBezTo>
                  <a:pt x="518841" y="1211065"/>
                  <a:pt x="487830" y="1216311"/>
                  <a:pt x="469027" y="1221917"/>
                </a:cubicBezTo>
                <a:cubicBezTo>
                  <a:pt x="450224" y="1227523"/>
                  <a:pt x="455835" y="1226944"/>
                  <a:pt x="424270" y="1228917"/>
                </a:cubicBezTo>
                <a:cubicBezTo>
                  <a:pt x="392705" y="1230890"/>
                  <a:pt x="354918" y="1218151"/>
                  <a:pt x="324026" y="1218957"/>
                </a:cubicBezTo>
                <a:cubicBezTo>
                  <a:pt x="293134" y="1219763"/>
                  <a:pt x="214751" y="1192324"/>
                  <a:pt x="176774" y="1186406"/>
                </a:cubicBezTo>
                <a:cubicBezTo>
                  <a:pt x="161741" y="1175556"/>
                  <a:pt x="102321" y="1141031"/>
                  <a:pt x="87288" y="1130181"/>
                </a:cubicBezTo>
                <a:lnTo>
                  <a:pt x="47012" y="107090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2-2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Капля 46"/>
          <p:cNvSpPr/>
          <p:nvPr/>
        </p:nvSpPr>
        <p:spPr>
          <a:xfrm rot="159835">
            <a:off x="5314937" y="1410004"/>
            <a:ext cx="599046" cy="997501"/>
          </a:xfrm>
          <a:custGeom>
            <a:avLst/>
            <a:gdLst>
              <a:gd name="connsiteX0" fmla="*/ 0 w 705175"/>
              <a:gd name="connsiteY0" fmla="*/ 450050 h 900100"/>
              <a:gd name="connsiteX1" fmla="*/ 352588 w 705175"/>
              <a:gd name="connsiteY1" fmla="*/ 0 h 900100"/>
              <a:gd name="connsiteX2" fmla="*/ 705175 w 705175"/>
              <a:gd name="connsiteY2" fmla="*/ 0 h 900100"/>
              <a:gd name="connsiteX3" fmla="*/ 705175 w 705175"/>
              <a:gd name="connsiteY3" fmla="*/ 450050 h 900100"/>
              <a:gd name="connsiteX4" fmla="*/ 352587 w 705175"/>
              <a:gd name="connsiteY4" fmla="*/ 900100 h 900100"/>
              <a:gd name="connsiteX5" fmla="*/ -1 w 705175"/>
              <a:gd name="connsiteY5" fmla="*/ 450050 h 900100"/>
              <a:gd name="connsiteX6" fmla="*/ 0 w 705175"/>
              <a:gd name="connsiteY6" fmla="*/ 450050 h 900100"/>
              <a:gd name="connsiteX0" fmla="*/ 1 w 705176"/>
              <a:gd name="connsiteY0" fmla="*/ 450050 h 900100"/>
              <a:gd name="connsiteX1" fmla="*/ 254115 w 705176"/>
              <a:gd name="connsiteY1" fmla="*/ 365760 h 900100"/>
              <a:gd name="connsiteX2" fmla="*/ 705176 w 705176"/>
              <a:gd name="connsiteY2" fmla="*/ 0 h 900100"/>
              <a:gd name="connsiteX3" fmla="*/ 705176 w 705176"/>
              <a:gd name="connsiteY3" fmla="*/ 450050 h 900100"/>
              <a:gd name="connsiteX4" fmla="*/ 352588 w 705176"/>
              <a:gd name="connsiteY4" fmla="*/ 900100 h 900100"/>
              <a:gd name="connsiteX5" fmla="*/ 0 w 705176"/>
              <a:gd name="connsiteY5" fmla="*/ 450050 h 900100"/>
              <a:gd name="connsiteX6" fmla="*/ 1 w 705176"/>
              <a:gd name="connsiteY6" fmla="*/ 450050 h 900100"/>
              <a:gd name="connsiteX0" fmla="*/ 1 w 944326"/>
              <a:gd name="connsiteY0" fmla="*/ 450050 h 900100"/>
              <a:gd name="connsiteX1" fmla="*/ 254115 w 944326"/>
              <a:gd name="connsiteY1" fmla="*/ 365760 h 900100"/>
              <a:gd name="connsiteX2" fmla="*/ 705176 w 944326"/>
              <a:gd name="connsiteY2" fmla="*/ 0 h 900100"/>
              <a:gd name="connsiteX3" fmla="*/ 944326 w 944326"/>
              <a:gd name="connsiteY3" fmla="*/ 590727 h 900100"/>
              <a:gd name="connsiteX4" fmla="*/ 352588 w 944326"/>
              <a:gd name="connsiteY4" fmla="*/ 900100 h 900100"/>
              <a:gd name="connsiteX5" fmla="*/ 0 w 944326"/>
              <a:gd name="connsiteY5" fmla="*/ 450050 h 900100"/>
              <a:gd name="connsiteX6" fmla="*/ 1 w 944326"/>
              <a:gd name="connsiteY6" fmla="*/ 450050 h 900100"/>
              <a:gd name="connsiteX0" fmla="*/ 281355 w 944326"/>
              <a:gd name="connsiteY0" fmla="*/ 970554 h 970554"/>
              <a:gd name="connsiteX1" fmla="*/ 254115 w 944326"/>
              <a:gd name="connsiteY1" fmla="*/ 365760 h 970554"/>
              <a:gd name="connsiteX2" fmla="*/ 705176 w 944326"/>
              <a:gd name="connsiteY2" fmla="*/ 0 h 970554"/>
              <a:gd name="connsiteX3" fmla="*/ 944326 w 944326"/>
              <a:gd name="connsiteY3" fmla="*/ 590727 h 970554"/>
              <a:gd name="connsiteX4" fmla="*/ 352588 w 944326"/>
              <a:gd name="connsiteY4" fmla="*/ 900100 h 970554"/>
              <a:gd name="connsiteX5" fmla="*/ 0 w 944326"/>
              <a:gd name="connsiteY5" fmla="*/ 450050 h 970554"/>
              <a:gd name="connsiteX6" fmla="*/ 281355 w 944326"/>
              <a:gd name="connsiteY6" fmla="*/ 970554 h 970554"/>
              <a:gd name="connsiteX0" fmla="*/ 107248 w 770219"/>
              <a:gd name="connsiteY0" fmla="*/ 970554 h 1010655"/>
              <a:gd name="connsiteX1" fmla="*/ 80008 w 770219"/>
              <a:gd name="connsiteY1" fmla="*/ 365760 h 1010655"/>
              <a:gd name="connsiteX2" fmla="*/ 531069 w 770219"/>
              <a:gd name="connsiteY2" fmla="*/ 0 h 1010655"/>
              <a:gd name="connsiteX3" fmla="*/ 770219 w 770219"/>
              <a:gd name="connsiteY3" fmla="*/ 590727 h 1010655"/>
              <a:gd name="connsiteX4" fmla="*/ 178481 w 770219"/>
              <a:gd name="connsiteY4" fmla="*/ 900100 h 1010655"/>
              <a:gd name="connsiteX5" fmla="*/ 50976 w 770219"/>
              <a:gd name="connsiteY5" fmla="*/ 900216 h 1010655"/>
              <a:gd name="connsiteX6" fmla="*/ 107248 w 770219"/>
              <a:gd name="connsiteY6" fmla="*/ 970554 h 1010655"/>
              <a:gd name="connsiteX0" fmla="*/ 107248 w 770219"/>
              <a:gd name="connsiteY0" fmla="*/ 970554 h 1139299"/>
              <a:gd name="connsiteX1" fmla="*/ 80008 w 770219"/>
              <a:gd name="connsiteY1" fmla="*/ 365760 h 1139299"/>
              <a:gd name="connsiteX2" fmla="*/ 531069 w 770219"/>
              <a:gd name="connsiteY2" fmla="*/ 0 h 1139299"/>
              <a:gd name="connsiteX3" fmla="*/ 770219 w 770219"/>
              <a:gd name="connsiteY3" fmla="*/ 590727 h 1139299"/>
              <a:gd name="connsiteX4" fmla="*/ 502038 w 770219"/>
              <a:gd name="connsiteY4" fmla="*/ 1139251 h 1139299"/>
              <a:gd name="connsiteX5" fmla="*/ 50976 w 770219"/>
              <a:gd name="connsiteY5" fmla="*/ 900216 h 1139299"/>
              <a:gd name="connsiteX6" fmla="*/ 107248 w 770219"/>
              <a:gd name="connsiteY6" fmla="*/ 970554 h 1139299"/>
              <a:gd name="connsiteX0" fmla="*/ 107248 w 770219"/>
              <a:gd name="connsiteY0" fmla="*/ 970554 h 1143718"/>
              <a:gd name="connsiteX1" fmla="*/ 80008 w 770219"/>
              <a:gd name="connsiteY1" fmla="*/ 365760 h 1143718"/>
              <a:gd name="connsiteX2" fmla="*/ 531069 w 770219"/>
              <a:gd name="connsiteY2" fmla="*/ 0 h 1143718"/>
              <a:gd name="connsiteX3" fmla="*/ 770219 w 770219"/>
              <a:gd name="connsiteY3" fmla="*/ 590727 h 1143718"/>
              <a:gd name="connsiteX4" fmla="*/ 502038 w 770219"/>
              <a:gd name="connsiteY4" fmla="*/ 1139251 h 1143718"/>
              <a:gd name="connsiteX5" fmla="*/ 8772 w 770219"/>
              <a:gd name="connsiteY5" fmla="*/ 942419 h 1143718"/>
              <a:gd name="connsiteX6" fmla="*/ 107248 w 770219"/>
              <a:gd name="connsiteY6" fmla="*/ 970554 h 1143718"/>
              <a:gd name="connsiteX0" fmla="*/ 3207 w 849058"/>
              <a:gd name="connsiteY0" fmla="*/ 914284 h 1143718"/>
              <a:gd name="connsiteX1" fmla="*/ 158847 w 849058"/>
              <a:gd name="connsiteY1" fmla="*/ 365760 h 1143718"/>
              <a:gd name="connsiteX2" fmla="*/ 609908 w 849058"/>
              <a:gd name="connsiteY2" fmla="*/ 0 h 1143718"/>
              <a:gd name="connsiteX3" fmla="*/ 849058 w 849058"/>
              <a:gd name="connsiteY3" fmla="*/ 590727 h 1143718"/>
              <a:gd name="connsiteX4" fmla="*/ 580877 w 849058"/>
              <a:gd name="connsiteY4" fmla="*/ 1139251 h 1143718"/>
              <a:gd name="connsiteX5" fmla="*/ 87611 w 849058"/>
              <a:gd name="connsiteY5" fmla="*/ 942419 h 1143718"/>
              <a:gd name="connsiteX6" fmla="*/ 3207 w 849058"/>
              <a:gd name="connsiteY6" fmla="*/ 914284 h 1143718"/>
              <a:gd name="connsiteX0" fmla="*/ 6630 w 838413"/>
              <a:gd name="connsiteY0" fmla="*/ 1083097 h 1143718"/>
              <a:gd name="connsiteX1" fmla="*/ 148202 w 838413"/>
              <a:gd name="connsiteY1" fmla="*/ 365760 h 1143718"/>
              <a:gd name="connsiteX2" fmla="*/ 599263 w 838413"/>
              <a:gd name="connsiteY2" fmla="*/ 0 h 1143718"/>
              <a:gd name="connsiteX3" fmla="*/ 838413 w 838413"/>
              <a:gd name="connsiteY3" fmla="*/ 590727 h 1143718"/>
              <a:gd name="connsiteX4" fmla="*/ 570232 w 838413"/>
              <a:gd name="connsiteY4" fmla="*/ 1139251 h 1143718"/>
              <a:gd name="connsiteX5" fmla="*/ 76966 w 838413"/>
              <a:gd name="connsiteY5" fmla="*/ 942419 h 1143718"/>
              <a:gd name="connsiteX6" fmla="*/ 6630 w 838413"/>
              <a:gd name="connsiteY6" fmla="*/ 1083097 h 1143718"/>
              <a:gd name="connsiteX0" fmla="*/ 6630 w 838413"/>
              <a:gd name="connsiteY0" fmla="*/ 1083097 h 1282042"/>
              <a:gd name="connsiteX1" fmla="*/ 148202 w 838413"/>
              <a:gd name="connsiteY1" fmla="*/ 365760 h 1282042"/>
              <a:gd name="connsiteX2" fmla="*/ 599263 w 838413"/>
              <a:gd name="connsiteY2" fmla="*/ 0 h 1282042"/>
              <a:gd name="connsiteX3" fmla="*/ 838413 w 838413"/>
              <a:gd name="connsiteY3" fmla="*/ 590727 h 1282042"/>
              <a:gd name="connsiteX4" fmla="*/ 570232 w 838413"/>
              <a:gd name="connsiteY4" fmla="*/ 1139251 h 1282042"/>
              <a:gd name="connsiteX5" fmla="*/ 175440 w 838413"/>
              <a:gd name="connsiteY5" fmla="*/ 1181570 h 1282042"/>
              <a:gd name="connsiteX6" fmla="*/ 6630 w 838413"/>
              <a:gd name="connsiteY6" fmla="*/ 1083097 h 1282042"/>
              <a:gd name="connsiteX0" fmla="*/ 0 w 831783"/>
              <a:gd name="connsiteY0" fmla="*/ 1083097 h 1282042"/>
              <a:gd name="connsiteX1" fmla="*/ 254114 w 831783"/>
              <a:gd name="connsiteY1" fmla="*/ 604911 h 1282042"/>
              <a:gd name="connsiteX2" fmla="*/ 592633 w 831783"/>
              <a:gd name="connsiteY2" fmla="*/ 0 h 1282042"/>
              <a:gd name="connsiteX3" fmla="*/ 831783 w 831783"/>
              <a:gd name="connsiteY3" fmla="*/ 590727 h 1282042"/>
              <a:gd name="connsiteX4" fmla="*/ 563602 w 831783"/>
              <a:gd name="connsiteY4" fmla="*/ 1139251 h 1282042"/>
              <a:gd name="connsiteX5" fmla="*/ 168810 w 831783"/>
              <a:gd name="connsiteY5" fmla="*/ 1181570 h 1282042"/>
              <a:gd name="connsiteX6" fmla="*/ 0 w 831783"/>
              <a:gd name="connsiteY6" fmla="*/ 1083097 h 1282042"/>
              <a:gd name="connsiteX0" fmla="*/ 0 w 735194"/>
              <a:gd name="connsiteY0" fmla="*/ 1083097 h 1282042"/>
              <a:gd name="connsiteX1" fmla="*/ 254114 w 735194"/>
              <a:gd name="connsiteY1" fmla="*/ 60491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735194"/>
              <a:gd name="connsiteY0" fmla="*/ 1083097 h 1282042"/>
              <a:gd name="connsiteX1" fmla="*/ 363842 w 735194"/>
              <a:gd name="connsiteY1" fmla="*/ 66587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858539"/>
              <a:gd name="connsiteY0" fmla="*/ 1083097 h 1284735"/>
              <a:gd name="connsiteX1" fmla="*/ 363842 w 858539"/>
              <a:gd name="connsiteY1" fmla="*/ 665871 h 1284735"/>
              <a:gd name="connsiteX2" fmla="*/ 592633 w 858539"/>
              <a:gd name="connsiteY2" fmla="*/ 0 h 1284735"/>
              <a:gd name="connsiteX3" fmla="*/ 734247 w 858539"/>
              <a:gd name="connsiteY3" fmla="*/ 444423 h 1284735"/>
              <a:gd name="connsiteX4" fmla="*/ 783058 w 858539"/>
              <a:gd name="connsiteY4" fmla="*/ 1151443 h 1284735"/>
              <a:gd name="connsiteX5" fmla="*/ 168810 w 858539"/>
              <a:gd name="connsiteY5" fmla="*/ 1181570 h 1284735"/>
              <a:gd name="connsiteX6" fmla="*/ 0 w 858539"/>
              <a:gd name="connsiteY6" fmla="*/ 1083097 h 1284735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734247 w 971507"/>
              <a:gd name="connsiteY3" fmla="*/ 44442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51650 w 971507"/>
              <a:gd name="connsiteY1" fmla="*/ 653679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94754"/>
              <a:gd name="connsiteX1" fmla="*/ 351650 w 971507"/>
              <a:gd name="connsiteY1" fmla="*/ 653679 h 1394754"/>
              <a:gd name="connsiteX2" fmla="*/ 592633 w 971507"/>
              <a:gd name="connsiteY2" fmla="*/ 0 h 1394754"/>
              <a:gd name="connsiteX3" fmla="*/ 831783 w 971507"/>
              <a:gd name="connsiteY3" fmla="*/ 505383 h 1394754"/>
              <a:gd name="connsiteX4" fmla="*/ 971010 w 971507"/>
              <a:gd name="connsiteY4" fmla="*/ 784071 h 1394754"/>
              <a:gd name="connsiteX5" fmla="*/ 783058 w 971507"/>
              <a:gd name="connsiteY5" fmla="*/ 1151443 h 1394754"/>
              <a:gd name="connsiteX6" fmla="*/ 583338 w 971507"/>
              <a:gd name="connsiteY6" fmla="*/ 1303490 h 1394754"/>
              <a:gd name="connsiteX7" fmla="*/ 0 w 971507"/>
              <a:gd name="connsiteY7" fmla="*/ 1083097 h 1394754"/>
              <a:gd name="connsiteX0" fmla="*/ 0 w 1042831"/>
              <a:gd name="connsiteY0" fmla="*/ 1083097 h 1406731"/>
              <a:gd name="connsiteX1" fmla="*/ 351650 w 1042831"/>
              <a:gd name="connsiteY1" fmla="*/ 653679 h 1406731"/>
              <a:gd name="connsiteX2" fmla="*/ 592633 w 1042831"/>
              <a:gd name="connsiteY2" fmla="*/ 0 h 1406731"/>
              <a:gd name="connsiteX3" fmla="*/ 831783 w 1042831"/>
              <a:gd name="connsiteY3" fmla="*/ 505383 h 1406731"/>
              <a:gd name="connsiteX4" fmla="*/ 971010 w 1042831"/>
              <a:gd name="connsiteY4" fmla="*/ 784071 h 1406731"/>
              <a:gd name="connsiteX5" fmla="*/ 1002514 w 1042831"/>
              <a:gd name="connsiteY5" fmla="*/ 1212403 h 1406731"/>
              <a:gd name="connsiteX6" fmla="*/ 583338 w 1042831"/>
              <a:gd name="connsiteY6" fmla="*/ 1303490 h 1406731"/>
              <a:gd name="connsiteX7" fmla="*/ 0 w 1042831"/>
              <a:gd name="connsiteY7" fmla="*/ 1083097 h 1406731"/>
              <a:gd name="connsiteX0" fmla="*/ 0 w 1042831"/>
              <a:gd name="connsiteY0" fmla="*/ 1083097 h 1344774"/>
              <a:gd name="connsiteX1" fmla="*/ 351650 w 1042831"/>
              <a:gd name="connsiteY1" fmla="*/ 653679 h 1344774"/>
              <a:gd name="connsiteX2" fmla="*/ 592633 w 1042831"/>
              <a:gd name="connsiteY2" fmla="*/ 0 h 1344774"/>
              <a:gd name="connsiteX3" fmla="*/ 831783 w 1042831"/>
              <a:gd name="connsiteY3" fmla="*/ 505383 h 1344774"/>
              <a:gd name="connsiteX4" fmla="*/ 971010 w 1042831"/>
              <a:gd name="connsiteY4" fmla="*/ 784071 h 1344774"/>
              <a:gd name="connsiteX5" fmla="*/ 1002514 w 1042831"/>
              <a:gd name="connsiteY5" fmla="*/ 1212403 h 1344774"/>
              <a:gd name="connsiteX6" fmla="*/ 583338 w 1042831"/>
              <a:gd name="connsiteY6" fmla="*/ 1303490 h 1344774"/>
              <a:gd name="connsiteX7" fmla="*/ 202914 w 1042831"/>
              <a:gd name="connsiteY7" fmla="*/ 1332710 h 1344774"/>
              <a:gd name="connsiteX8" fmla="*/ 0 w 1042831"/>
              <a:gd name="connsiteY8" fmla="*/ 1083097 h 1344774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592633 w 1042831"/>
              <a:gd name="connsiteY2" fmla="*/ 0 h 1413766"/>
              <a:gd name="connsiteX3" fmla="*/ 831783 w 1042831"/>
              <a:gd name="connsiteY3" fmla="*/ 505383 h 1413766"/>
              <a:gd name="connsiteX4" fmla="*/ 971010 w 1042831"/>
              <a:gd name="connsiteY4" fmla="*/ 784071 h 1413766"/>
              <a:gd name="connsiteX5" fmla="*/ 1002514 w 1042831"/>
              <a:gd name="connsiteY5" fmla="*/ 1212403 h 1413766"/>
              <a:gd name="connsiteX6" fmla="*/ 583338 w 1042831"/>
              <a:gd name="connsiteY6" fmla="*/ 1413218 h 1413766"/>
              <a:gd name="connsiteX7" fmla="*/ 202914 w 1042831"/>
              <a:gd name="connsiteY7" fmla="*/ 1332710 h 1413766"/>
              <a:gd name="connsiteX8" fmla="*/ 0 w 1042831"/>
              <a:gd name="connsiteY8" fmla="*/ 1083097 h 1413766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410178 w 1042831"/>
              <a:gd name="connsiteY2" fmla="*/ 491462 h 1413766"/>
              <a:gd name="connsiteX3" fmla="*/ 592633 w 1042831"/>
              <a:gd name="connsiteY3" fmla="*/ 0 h 1413766"/>
              <a:gd name="connsiteX4" fmla="*/ 831783 w 1042831"/>
              <a:gd name="connsiteY4" fmla="*/ 505383 h 1413766"/>
              <a:gd name="connsiteX5" fmla="*/ 971010 w 1042831"/>
              <a:gd name="connsiteY5" fmla="*/ 784071 h 1413766"/>
              <a:gd name="connsiteX6" fmla="*/ 1002514 w 1042831"/>
              <a:gd name="connsiteY6" fmla="*/ 1212403 h 1413766"/>
              <a:gd name="connsiteX7" fmla="*/ 583338 w 1042831"/>
              <a:gd name="connsiteY7" fmla="*/ 1413218 h 1413766"/>
              <a:gd name="connsiteX8" fmla="*/ 202914 w 1042831"/>
              <a:gd name="connsiteY8" fmla="*/ 1332710 h 1413766"/>
              <a:gd name="connsiteX9" fmla="*/ 0 w 1042831"/>
              <a:gd name="connsiteY9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51691 w 1042872"/>
              <a:gd name="connsiteY2" fmla="*/ 653679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02923 w 1042872"/>
              <a:gd name="connsiteY2" fmla="*/ 702447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3081"/>
              <a:gd name="connsiteY0" fmla="*/ 1083097 h 1413766"/>
              <a:gd name="connsiteX1" fmla="*/ 129803 w 1043081"/>
              <a:gd name="connsiteY1" fmla="*/ 820646 h 1413766"/>
              <a:gd name="connsiteX2" fmla="*/ 302923 w 1043081"/>
              <a:gd name="connsiteY2" fmla="*/ 702447 h 1413766"/>
              <a:gd name="connsiteX3" fmla="*/ 410219 w 1043081"/>
              <a:gd name="connsiteY3" fmla="*/ 491462 h 1413766"/>
              <a:gd name="connsiteX4" fmla="*/ 592674 w 1043081"/>
              <a:gd name="connsiteY4" fmla="*/ 0 h 1413766"/>
              <a:gd name="connsiteX5" fmla="*/ 831824 w 1043081"/>
              <a:gd name="connsiteY5" fmla="*/ 505383 h 1413766"/>
              <a:gd name="connsiteX6" fmla="*/ 1007627 w 1043081"/>
              <a:gd name="connsiteY6" fmla="*/ 796262 h 1413766"/>
              <a:gd name="connsiteX7" fmla="*/ 971051 w 1043081"/>
              <a:gd name="connsiteY7" fmla="*/ 784071 h 1413766"/>
              <a:gd name="connsiteX8" fmla="*/ 1002555 w 1043081"/>
              <a:gd name="connsiteY8" fmla="*/ 1212403 h 1413766"/>
              <a:gd name="connsiteX9" fmla="*/ 583379 w 1043081"/>
              <a:gd name="connsiteY9" fmla="*/ 1413218 h 1413766"/>
              <a:gd name="connsiteX10" fmla="*/ 202955 w 1043081"/>
              <a:gd name="connsiteY10" fmla="*/ 1332710 h 1413766"/>
              <a:gd name="connsiteX11" fmla="*/ 41 w 1043081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1007627 w 1142928"/>
              <a:gd name="connsiteY6" fmla="*/ 796262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400459 w 1142928"/>
              <a:gd name="connsiteY2" fmla="*/ 592719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14 w 1142901"/>
              <a:gd name="connsiteY0" fmla="*/ 1083097 h 1413766"/>
              <a:gd name="connsiteX1" fmla="*/ 288272 w 1142901"/>
              <a:gd name="connsiteY1" fmla="*/ 808454 h 1413766"/>
              <a:gd name="connsiteX2" fmla="*/ 400432 w 1142901"/>
              <a:gd name="connsiteY2" fmla="*/ 592719 h 1413766"/>
              <a:gd name="connsiteX3" fmla="*/ 471152 w 1142901"/>
              <a:gd name="connsiteY3" fmla="*/ 393926 h 1413766"/>
              <a:gd name="connsiteX4" fmla="*/ 592647 w 1142901"/>
              <a:gd name="connsiteY4" fmla="*/ 0 h 1413766"/>
              <a:gd name="connsiteX5" fmla="*/ 770837 w 1142901"/>
              <a:gd name="connsiteY5" fmla="*/ 468807 h 1413766"/>
              <a:gd name="connsiteX6" fmla="*/ 934448 w 1142901"/>
              <a:gd name="connsiteY6" fmla="*/ 686534 h 1413766"/>
              <a:gd name="connsiteX7" fmla="*/ 1141712 w 1142901"/>
              <a:gd name="connsiteY7" fmla="*/ 881607 h 1413766"/>
              <a:gd name="connsiteX8" fmla="*/ 1002528 w 1142901"/>
              <a:gd name="connsiteY8" fmla="*/ 1212403 h 1413766"/>
              <a:gd name="connsiteX9" fmla="*/ 583352 w 1142901"/>
              <a:gd name="connsiteY9" fmla="*/ 1413218 h 1413766"/>
              <a:gd name="connsiteX10" fmla="*/ 202928 w 1142901"/>
              <a:gd name="connsiteY10" fmla="*/ 1332710 h 1413766"/>
              <a:gd name="connsiteX11" fmla="*/ 14 w 1142901"/>
              <a:gd name="connsiteY11" fmla="*/ 1083097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138462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138462 w 939973"/>
              <a:gd name="connsiteY11" fmla="*/ 1070905 h 1413766"/>
              <a:gd name="connsiteX0" fmla="*/ 75424 w 876935"/>
              <a:gd name="connsiteY0" fmla="*/ 1070905 h 1413766"/>
              <a:gd name="connsiteX1" fmla="*/ 10114 w 876935"/>
              <a:gd name="connsiteY1" fmla="*/ 808454 h 1413766"/>
              <a:gd name="connsiteX2" fmla="*/ 134466 w 876935"/>
              <a:gd name="connsiteY2" fmla="*/ 592719 h 1413766"/>
              <a:gd name="connsiteX3" fmla="*/ 205186 w 876935"/>
              <a:gd name="connsiteY3" fmla="*/ 393926 h 1413766"/>
              <a:gd name="connsiteX4" fmla="*/ 326681 w 876935"/>
              <a:gd name="connsiteY4" fmla="*/ 0 h 1413766"/>
              <a:gd name="connsiteX5" fmla="*/ 504871 w 876935"/>
              <a:gd name="connsiteY5" fmla="*/ 468807 h 1413766"/>
              <a:gd name="connsiteX6" fmla="*/ 668482 w 876935"/>
              <a:gd name="connsiteY6" fmla="*/ 686534 h 1413766"/>
              <a:gd name="connsiteX7" fmla="*/ 875746 w 876935"/>
              <a:gd name="connsiteY7" fmla="*/ 881607 h 1413766"/>
              <a:gd name="connsiteX8" fmla="*/ 736562 w 876935"/>
              <a:gd name="connsiteY8" fmla="*/ 1212403 h 1413766"/>
              <a:gd name="connsiteX9" fmla="*/ 317386 w 876935"/>
              <a:gd name="connsiteY9" fmla="*/ 1413218 h 1413766"/>
              <a:gd name="connsiteX10" fmla="*/ 205186 w 876935"/>
              <a:gd name="connsiteY10" fmla="*/ 1186406 h 1413766"/>
              <a:gd name="connsiteX11" fmla="*/ 75424 w 876935"/>
              <a:gd name="connsiteY11" fmla="*/ 1070905 h 1413766"/>
              <a:gd name="connsiteX0" fmla="*/ 75424 w 876935"/>
              <a:gd name="connsiteY0" fmla="*/ 1070905 h 1238896"/>
              <a:gd name="connsiteX1" fmla="*/ 10114 w 876935"/>
              <a:gd name="connsiteY1" fmla="*/ 808454 h 1238896"/>
              <a:gd name="connsiteX2" fmla="*/ 134466 w 876935"/>
              <a:gd name="connsiteY2" fmla="*/ 592719 h 1238896"/>
              <a:gd name="connsiteX3" fmla="*/ 205186 w 876935"/>
              <a:gd name="connsiteY3" fmla="*/ 393926 h 1238896"/>
              <a:gd name="connsiteX4" fmla="*/ 326681 w 876935"/>
              <a:gd name="connsiteY4" fmla="*/ 0 h 1238896"/>
              <a:gd name="connsiteX5" fmla="*/ 504871 w 876935"/>
              <a:gd name="connsiteY5" fmla="*/ 468807 h 1238896"/>
              <a:gd name="connsiteX6" fmla="*/ 668482 w 876935"/>
              <a:gd name="connsiteY6" fmla="*/ 686534 h 1238896"/>
              <a:gd name="connsiteX7" fmla="*/ 875746 w 876935"/>
              <a:gd name="connsiteY7" fmla="*/ 881607 h 1238896"/>
              <a:gd name="connsiteX8" fmla="*/ 736562 w 876935"/>
              <a:gd name="connsiteY8" fmla="*/ 1212403 h 1238896"/>
              <a:gd name="connsiteX9" fmla="*/ 390538 w 876935"/>
              <a:gd name="connsiteY9" fmla="*/ 1181570 h 1238896"/>
              <a:gd name="connsiteX10" fmla="*/ 205186 w 876935"/>
              <a:gd name="connsiteY10" fmla="*/ 1186406 h 1238896"/>
              <a:gd name="connsiteX11" fmla="*/ 75424 w 876935"/>
              <a:gd name="connsiteY11" fmla="*/ 1070905 h 1238896"/>
              <a:gd name="connsiteX0" fmla="*/ 75424 w 876384"/>
              <a:gd name="connsiteY0" fmla="*/ 1070905 h 1200656"/>
              <a:gd name="connsiteX1" fmla="*/ 10114 w 876384"/>
              <a:gd name="connsiteY1" fmla="*/ 808454 h 1200656"/>
              <a:gd name="connsiteX2" fmla="*/ 134466 w 876384"/>
              <a:gd name="connsiteY2" fmla="*/ 592719 h 1200656"/>
              <a:gd name="connsiteX3" fmla="*/ 205186 w 876384"/>
              <a:gd name="connsiteY3" fmla="*/ 393926 h 1200656"/>
              <a:gd name="connsiteX4" fmla="*/ 326681 w 876384"/>
              <a:gd name="connsiteY4" fmla="*/ 0 h 1200656"/>
              <a:gd name="connsiteX5" fmla="*/ 504871 w 876384"/>
              <a:gd name="connsiteY5" fmla="*/ 468807 h 1200656"/>
              <a:gd name="connsiteX6" fmla="*/ 668482 w 876384"/>
              <a:gd name="connsiteY6" fmla="*/ 686534 h 1200656"/>
              <a:gd name="connsiteX7" fmla="*/ 875746 w 876384"/>
              <a:gd name="connsiteY7" fmla="*/ 881607 h 1200656"/>
              <a:gd name="connsiteX8" fmla="*/ 687794 w 876384"/>
              <a:gd name="connsiteY8" fmla="*/ 1029523 h 1200656"/>
              <a:gd name="connsiteX9" fmla="*/ 390538 w 876384"/>
              <a:gd name="connsiteY9" fmla="*/ 1181570 h 1200656"/>
              <a:gd name="connsiteX10" fmla="*/ 205186 w 876384"/>
              <a:gd name="connsiteY10" fmla="*/ 1186406 h 1200656"/>
              <a:gd name="connsiteX11" fmla="*/ 75424 w 876384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68482 w 730933"/>
              <a:gd name="connsiteY6" fmla="*/ 68653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36010 w 691519"/>
              <a:gd name="connsiteY0" fmla="*/ 1070905 h 1200656"/>
              <a:gd name="connsiteX1" fmla="*/ 12129 w 691519"/>
              <a:gd name="connsiteY1" fmla="*/ 817332 h 1200656"/>
              <a:gd name="connsiteX2" fmla="*/ 103929 w 691519"/>
              <a:gd name="connsiteY2" fmla="*/ 604555 h 1200656"/>
              <a:gd name="connsiteX3" fmla="*/ 165772 w 691519"/>
              <a:gd name="connsiteY3" fmla="*/ 393926 h 1200656"/>
              <a:gd name="connsiteX4" fmla="*/ 287267 w 691519"/>
              <a:gd name="connsiteY4" fmla="*/ 0 h 1200656"/>
              <a:gd name="connsiteX5" fmla="*/ 424028 w 691519"/>
              <a:gd name="connsiteY5" fmla="*/ 421459 h 1200656"/>
              <a:gd name="connsiteX6" fmla="*/ 580300 w 691519"/>
              <a:gd name="connsiteY6" fmla="*/ 747494 h 1200656"/>
              <a:gd name="connsiteX7" fmla="*/ 629068 w 691519"/>
              <a:gd name="connsiteY7" fmla="*/ 857223 h 1200656"/>
              <a:gd name="connsiteX8" fmla="*/ 648380 w 691519"/>
              <a:gd name="connsiteY8" fmla="*/ 1029523 h 1200656"/>
              <a:gd name="connsiteX9" fmla="*/ 351124 w 691519"/>
              <a:gd name="connsiteY9" fmla="*/ 1181570 h 1200656"/>
              <a:gd name="connsiteX10" fmla="*/ 165772 w 691519"/>
              <a:gd name="connsiteY10" fmla="*/ 1186406 h 1200656"/>
              <a:gd name="connsiteX11" fmla="*/ 36010 w 691519"/>
              <a:gd name="connsiteY11" fmla="*/ 1070905 h 1200656"/>
              <a:gd name="connsiteX0" fmla="*/ 23881 w 679390"/>
              <a:gd name="connsiteY0" fmla="*/ 1070905 h 1200656"/>
              <a:gd name="connsiteX1" fmla="*/ 0 w 679390"/>
              <a:gd name="connsiteY1" fmla="*/ 817332 h 1200656"/>
              <a:gd name="connsiteX2" fmla="*/ 91800 w 679390"/>
              <a:gd name="connsiteY2" fmla="*/ 604555 h 1200656"/>
              <a:gd name="connsiteX3" fmla="*/ 153643 w 679390"/>
              <a:gd name="connsiteY3" fmla="*/ 393926 h 1200656"/>
              <a:gd name="connsiteX4" fmla="*/ 275138 w 679390"/>
              <a:gd name="connsiteY4" fmla="*/ 0 h 1200656"/>
              <a:gd name="connsiteX5" fmla="*/ 411899 w 679390"/>
              <a:gd name="connsiteY5" fmla="*/ 421459 h 1200656"/>
              <a:gd name="connsiteX6" fmla="*/ 568171 w 679390"/>
              <a:gd name="connsiteY6" fmla="*/ 747494 h 1200656"/>
              <a:gd name="connsiteX7" fmla="*/ 616939 w 679390"/>
              <a:gd name="connsiteY7" fmla="*/ 857223 h 1200656"/>
              <a:gd name="connsiteX8" fmla="*/ 636251 w 679390"/>
              <a:gd name="connsiteY8" fmla="*/ 1029523 h 1200656"/>
              <a:gd name="connsiteX9" fmla="*/ 338995 w 679390"/>
              <a:gd name="connsiteY9" fmla="*/ 1181570 h 1200656"/>
              <a:gd name="connsiteX10" fmla="*/ 153643 w 679390"/>
              <a:gd name="connsiteY10" fmla="*/ 1186406 h 1200656"/>
              <a:gd name="connsiteX11" fmla="*/ 23881 w 679390"/>
              <a:gd name="connsiteY11" fmla="*/ 1070905 h 1200656"/>
              <a:gd name="connsiteX0" fmla="*/ 29800 w 685309"/>
              <a:gd name="connsiteY0" fmla="*/ 1070905 h 1200656"/>
              <a:gd name="connsiteX1" fmla="*/ 0 w 685309"/>
              <a:gd name="connsiteY1" fmla="*/ 823251 h 1200656"/>
              <a:gd name="connsiteX2" fmla="*/ 97719 w 685309"/>
              <a:gd name="connsiteY2" fmla="*/ 604555 h 1200656"/>
              <a:gd name="connsiteX3" fmla="*/ 159562 w 685309"/>
              <a:gd name="connsiteY3" fmla="*/ 393926 h 1200656"/>
              <a:gd name="connsiteX4" fmla="*/ 281057 w 685309"/>
              <a:gd name="connsiteY4" fmla="*/ 0 h 1200656"/>
              <a:gd name="connsiteX5" fmla="*/ 417818 w 685309"/>
              <a:gd name="connsiteY5" fmla="*/ 421459 h 1200656"/>
              <a:gd name="connsiteX6" fmla="*/ 574090 w 685309"/>
              <a:gd name="connsiteY6" fmla="*/ 747494 h 1200656"/>
              <a:gd name="connsiteX7" fmla="*/ 622858 w 685309"/>
              <a:gd name="connsiteY7" fmla="*/ 857223 h 1200656"/>
              <a:gd name="connsiteX8" fmla="*/ 642170 w 685309"/>
              <a:gd name="connsiteY8" fmla="*/ 1029523 h 1200656"/>
              <a:gd name="connsiteX9" fmla="*/ 344914 w 685309"/>
              <a:gd name="connsiteY9" fmla="*/ 1181570 h 1200656"/>
              <a:gd name="connsiteX10" fmla="*/ 159562 w 685309"/>
              <a:gd name="connsiteY10" fmla="*/ 1186406 h 1200656"/>
              <a:gd name="connsiteX11" fmla="*/ 29800 w 685309"/>
              <a:gd name="connsiteY11" fmla="*/ 1070905 h 1200656"/>
              <a:gd name="connsiteX0" fmla="*/ 29804 w 685313"/>
              <a:gd name="connsiteY0" fmla="*/ 1070905 h 1200656"/>
              <a:gd name="connsiteX1" fmla="*/ 4 w 685313"/>
              <a:gd name="connsiteY1" fmla="*/ 823251 h 1200656"/>
              <a:gd name="connsiteX2" fmla="*/ 97723 w 685313"/>
              <a:gd name="connsiteY2" fmla="*/ 604555 h 1200656"/>
              <a:gd name="connsiteX3" fmla="*/ 159566 w 685313"/>
              <a:gd name="connsiteY3" fmla="*/ 393926 h 1200656"/>
              <a:gd name="connsiteX4" fmla="*/ 281061 w 685313"/>
              <a:gd name="connsiteY4" fmla="*/ 0 h 1200656"/>
              <a:gd name="connsiteX5" fmla="*/ 417822 w 685313"/>
              <a:gd name="connsiteY5" fmla="*/ 421459 h 1200656"/>
              <a:gd name="connsiteX6" fmla="*/ 574094 w 685313"/>
              <a:gd name="connsiteY6" fmla="*/ 747494 h 1200656"/>
              <a:gd name="connsiteX7" fmla="*/ 622862 w 685313"/>
              <a:gd name="connsiteY7" fmla="*/ 857223 h 1200656"/>
              <a:gd name="connsiteX8" fmla="*/ 642174 w 685313"/>
              <a:gd name="connsiteY8" fmla="*/ 1029523 h 1200656"/>
              <a:gd name="connsiteX9" fmla="*/ 344918 w 685313"/>
              <a:gd name="connsiteY9" fmla="*/ 1181570 h 1200656"/>
              <a:gd name="connsiteX10" fmla="*/ 159566 w 685313"/>
              <a:gd name="connsiteY10" fmla="*/ 1186406 h 1200656"/>
              <a:gd name="connsiteX11" fmla="*/ 29804 w 685313"/>
              <a:gd name="connsiteY11" fmla="*/ 1070905 h 1200656"/>
              <a:gd name="connsiteX0" fmla="*/ 34167 w 689676"/>
              <a:gd name="connsiteY0" fmla="*/ 1070905 h 1200656"/>
              <a:gd name="connsiteX1" fmla="*/ 4367 w 689676"/>
              <a:gd name="connsiteY1" fmla="*/ 823251 h 1200656"/>
              <a:gd name="connsiteX2" fmla="*/ 102086 w 689676"/>
              <a:gd name="connsiteY2" fmla="*/ 604555 h 1200656"/>
              <a:gd name="connsiteX3" fmla="*/ 163929 w 689676"/>
              <a:gd name="connsiteY3" fmla="*/ 393926 h 1200656"/>
              <a:gd name="connsiteX4" fmla="*/ 285424 w 689676"/>
              <a:gd name="connsiteY4" fmla="*/ 0 h 1200656"/>
              <a:gd name="connsiteX5" fmla="*/ 422185 w 689676"/>
              <a:gd name="connsiteY5" fmla="*/ 421459 h 1200656"/>
              <a:gd name="connsiteX6" fmla="*/ 578457 w 689676"/>
              <a:gd name="connsiteY6" fmla="*/ 747494 h 1200656"/>
              <a:gd name="connsiteX7" fmla="*/ 627225 w 689676"/>
              <a:gd name="connsiteY7" fmla="*/ 857223 h 1200656"/>
              <a:gd name="connsiteX8" fmla="*/ 646537 w 689676"/>
              <a:gd name="connsiteY8" fmla="*/ 1029523 h 1200656"/>
              <a:gd name="connsiteX9" fmla="*/ 349281 w 689676"/>
              <a:gd name="connsiteY9" fmla="*/ 1181570 h 1200656"/>
              <a:gd name="connsiteX10" fmla="*/ 163929 w 689676"/>
              <a:gd name="connsiteY10" fmla="*/ 1186406 h 1200656"/>
              <a:gd name="connsiteX11" fmla="*/ 34167 w 689676"/>
              <a:gd name="connsiteY11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114931 w 702521"/>
              <a:gd name="connsiteY3" fmla="*/ 604555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47012 w 679442"/>
              <a:gd name="connsiteY13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87288 w 679442"/>
              <a:gd name="connsiteY13" fmla="*/ 1130181 h 1200656"/>
              <a:gd name="connsiteX14" fmla="*/ 47012 w 679442"/>
              <a:gd name="connsiteY14" fmla="*/ 1070905 h 1200656"/>
              <a:gd name="connsiteX0" fmla="*/ 47012 w 679442"/>
              <a:gd name="connsiteY0" fmla="*/ 1070905 h 1218974"/>
              <a:gd name="connsiteX1" fmla="*/ 1470 w 679442"/>
              <a:gd name="connsiteY1" fmla="*/ 961505 h 1218974"/>
              <a:gd name="connsiteX2" fmla="*/ 17212 w 679442"/>
              <a:gd name="connsiteY2" fmla="*/ 823251 h 1218974"/>
              <a:gd name="connsiteX3" fmla="*/ 97175 w 679442"/>
              <a:gd name="connsiteY3" fmla="*/ 616392 h 1218974"/>
              <a:gd name="connsiteX4" fmla="*/ 176774 w 679442"/>
              <a:gd name="connsiteY4" fmla="*/ 393926 h 1218974"/>
              <a:gd name="connsiteX5" fmla="*/ 298269 w 679442"/>
              <a:gd name="connsiteY5" fmla="*/ 0 h 1218974"/>
              <a:gd name="connsiteX6" fmla="*/ 435030 w 679442"/>
              <a:gd name="connsiteY6" fmla="*/ 421459 h 1218974"/>
              <a:gd name="connsiteX7" fmla="*/ 564669 w 679442"/>
              <a:gd name="connsiteY7" fmla="*/ 706065 h 1218974"/>
              <a:gd name="connsiteX8" fmla="*/ 640070 w 679442"/>
              <a:gd name="connsiteY8" fmla="*/ 857223 h 1218974"/>
              <a:gd name="connsiteX9" fmla="*/ 652500 w 679442"/>
              <a:gd name="connsiteY9" fmla="*/ 854973 h 1218974"/>
              <a:gd name="connsiteX10" fmla="*/ 659382 w 679442"/>
              <a:gd name="connsiteY10" fmla="*/ 1029523 h 1218974"/>
              <a:gd name="connsiteX11" fmla="*/ 362126 w 679442"/>
              <a:gd name="connsiteY11" fmla="*/ 1181570 h 1218974"/>
              <a:gd name="connsiteX12" fmla="*/ 324026 w 679442"/>
              <a:gd name="connsiteY12" fmla="*/ 1218957 h 1218974"/>
              <a:gd name="connsiteX13" fmla="*/ 176774 w 679442"/>
              <a:gd name="connsiteY13" fmla="*/ 1186406 h 1218974"/>
              <a:gd name="connsiteX14" fmla="*/ 87288 w 679442"/>
              <a:gd name="connsiteY14" fmla="*/ 1130181 h 1218974"/>
              <a:gd name="connsiteX15" fmla="*/ 47012 w 679442"/>
              <a:gd name="connsiteY15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362126 w 675045"/>
              <a:gd name="connsiteY12" fmla="*/ 1181570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9826 w 675045"/>
              <a:gd name="connsiteY6" fmla="*/ 403703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37705 w 675045"/>
              <a:gd name="connsiteY8" fmla="*/ 831299 h 1218974"/>
              <a:gd name="connsiteX9" fmla="*/ 640070 w 675045"/>
              <a:gd name="connsiteY9" fmla="*/ 857223 h 1218974"/>
              <a:gd name="connsiteX10" fmla="*/ 652500 w 675045"/>
              <a:gd name="connsiteY10" fmla="*/ 854973 h 1218974"/>
              <a:gd name="connsiteX11" fmla="*/ 659382 w 675045"/>
              <a:gd name="connsiteY11" fmla="*/ 1029523 h 1218974"/>
              <a:gd name="connsiteX12" fmla="*/ 540049 w 675045"/>
              <a:gd name="connsiteY12" fmla="*/ 1171610 h 1218974"/>
              <a:gd name="connsiteX13" fmla="*/ 430188 w 675045"/>
              <a:gd name="connsiteY13" fmla="*/ 1208203 h 1218974"/>
              <a:gd name="connsiteX14" fmla="*/ 324026 w 675045"/>
              <a:gd name="connsiteY14" fmla="*/ 1218957 h 1218974"/>
              <a:gd name="connsiteX15" fmla="*/ 176774 w 675045"/>
              <a:gd name="connsiteY15" fmla="*/ 1186406 h 1218974"/>
              <a:gd name="connsiteX16" fmla="*/ 87288 w 675045"/>
              <a:gd name="connsiteY16" fmla="*/ 1130181 h 1218974"/>
              <a:gd name="connsiteX17" fmla="*/ 47012 w 675045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37705 w 671402"/>
              <a:gd name="connsiteY8" fmla="*/ 831299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69059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70588 w 678275"/>
              <a:gd name="connsiteY7" fmla="*/ 717902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25868 w 678275"/>
              <a:gd name="connsiteY10" fmla="*/ 840177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40070 w 692678"/>
              <a:gd name="connsiteY11" fmla="*/ 869059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9235 w 692678"/>
              <a:gd name="connsiteY8" fmla="*/ 712931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37090 w 692678"/>
              <a:gd name="connsiteY7" fmla="*/ 570888 h 1218974"/>
              <a:gd name="connsiteX8" fmla="*/ 555792 w 692678"/>
              <a:gd name="connsiteY8" fmla="*/ 611371 h 1218974"/>
              <a:gd name="connsiteX9" fmla="*/ 599235 w 692678"/>
              <a:gd name="connsiteY9" fmla="*/ 712931 h 1218974"/>
              <a:gd name="connsiteX10" fmla="*/ 625868 w 692678"/>
              <a:gd name="connsiteY10" fmla="*/ 769156 h 1218974"/>
              <a:gd name="connsiteX11" fmla="*/ 658419 w 692678"/>
              <a:gd name="connsiteY11" fmla="*/ 846096 h 1218974"/>
              <a:gd name="connsiteX12" fmla="*/ 672622 w 692678"/>
              <a:gd name="connsiteY12" fmla="*/ 872018 h 1218974"/>
              <a:gd name="connsiteX13" fmla="*/ 690969 w 692678"/>
              <a:gd name="connsiteY13" fmla="*/ 967423 h 1218974"/>
              <a:gd name="connsiteX14" fmla="*/ 659382 w 692678"/>
              <a:gd name="connsiteY14" fmla="*/ 1029523 h 1218974"/>
              <a:gd name="connsiteX15" fmla="*/ 540049 w 692678"/>
              <a:gd name="connsiteY15" fmla="*/ 1171610 h 1218974"/>
              <a:gd name="connsiteX16" fmla="*/ 430188 w 692678"/>
              <a:gd name="connsiteY16" fmla="*/ 1208203 h 1218974"/>
              <a:gd name="connsiteX17" fmla="*/ 324026 w 692678"/>
              <a:gd name="connsiteY17" fmla="*/ 1218957 h 1218974"/>
              <a:gd name="connsiteX18" fmla="*/ 176774 w 692678"/>
              <a:gd name="connsiteY18" fmla="*/ 1186406 h 1218974"/>
              <a:gd name="connsiteX19" fmla="*/ 87288 w 692678"/>
              <a:gd name="connsiteY19" fmla="*/ 1130181 h 1218974"/>
              <a:gd name="connsiteX20" fmla="*/ 47012 w 692678"/>
              <a:gd name="connsiteY20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37090 w 692678"/>
              <a:gd name="connsiteY8" fmla="*/ 570888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8828 w 692678"/>
              <a:gd name="connsiteY11" fmla="*/ 783952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1690"/>
              <a:gd name="connsiteY0" fmla="*/ 1070905 h 1218974"/>
              <a:gd name="connsiteX1" fmla="*/ 1470 w 691690"/>
              <a:gd name="connsiteY1" fmla="*/ 961505 h 1218974"/>
              <a:gd name="connsiteX2" fmla="*/ 17212 w 691690"/>
              <a:gd name="connsiteY2" fmla="*/ 823251 h 1218974"/>
              <a:gd name="connsiteX3" fmla="*/ 97175 w 691690"/>
              <a:gd name="connsiteY3" fmla="*/ 616392 h 1218974"/>
              <a:gd name="connsiteX4" fmla="*/ 176774 w 691690"/>
              <a:gd name="connsiteY4" fmla="*/ 393926 h 1218974"/>
              <a:gd name="connsiteX5" fmla="*/ 298269 w 691690"/>
              <a:gd name="connsiteY5" fmla="*/ 0 h 1218974"/>
              <a:gd name="connsiteX6" fmla="*/ 409844 w 691690"/>
              <a:gd name="connsiteY6" fmla="*/ 292721 h 1218974"/>
              <a:gd name="connsiteX7" fmla="*/ 470539 w 691690"/>
              <a:gd name="connsiteY7" fmla="*/ 430337 h 1218974"/>
              <a:gd name="connsiteX8" fmla="*/ 525253 w 691690"/>
              <a:gd name="connsiteY8" fmla="*/ 550174 h 1218974"/>
              <a:gd name="connsiteX9" fmla="*/ 558751 w 691690"/>
              <a:gd name="connsiteY9" fmla="*/ 629126 h 1218974"/>
              <a:gd name="connsiteX10" fmla="*/ 599235 w 691690"/>
              <a:gd name="connsiteY10" fmla="*/ 712931 h 1218974"/>
              <a:gd name="connsiteX11" fmla="*/ 628828 w 691690"/>
              <a:gd name="connsiteY11" fmla="*/ 783952 h 1218974"/>
              <a:gd name="connsiteX12" fmla="*/ 658419 w 691690"/>
              <a:gd name="connsiteY12" fmla="*/ 846096 h 1218974"/>
              <a:gd name="connsiteX13" fmla="*/ 672622 w 691690"/>
              <a:gd name="connsiteY13" fmla="*/ 872018 h 1218974"/>
              <a:gd name="connsiteX14" fmla="*/ 676174 w 691690"/>
              <a:gd name="connsiteY14" fmla="*/ 923035 h 1218974"/>
              <a:gd name="connsiteX15" fmla="*/ 690969 w 691690"/>
              <a:gd name="connsiteY15" fmla="*/ 967423 h 1218974"/>
              <a:gd name="connsiteX16" fmla="*/ 659382 w 691690"/>
              <a:gd name="connsiteY16" fmla="*/ 1029523 h 1218974"/>
              <a:gd name="connsiteX17" fmla="*/ 540049 w 691690"/>
              <a:gd name="connsiteY17" fmla="*/ 1171610 h 1218974"/>
              <a:gd name="connsiteX18" fmla="*/ 430188 w 691690"/>
              <a:gd name="connsiteY18" fmla="*/ 1208203 h 1218974"/>
              <a:gd name="connsiteX19" fmla="*/ 324026 w 691690"/>
              <a:gd name="connsiteY19" fmla="*/ 1218957 h 1218974"/>
              <a:gd name="connsiteX20" fmla="*/ 176774 w 691690"/>
              <a:gd name="connsiteY20" fmla="*/ 1186406 h 1218974"/>
              <a:gd name="connsiteX21" fmla="*/ 87288 w 691690"/>
              <a:gd name="connsiteY21" fmla="*/ 1130181 h 1218974"/>
              <a:gd name="connsiteX22" fmla="*/ 47012 w 691690"/>
              <a:gd name="connsiteY22" fmla="*/ 1070905 h 1218974"/>
              <a:gd name="connsiteX0" fmla="*/ 47012 w 691123"/>
              <a:gd name="connsiteY0" fmla="*/ 1070905 h 1218974"/>
              <a:gd name="connsiteX1" fmla="*/ 1470 w 691123"/>
              <a:gd name="connsiteY1" fmla="*/ 961505 h 1218974"/>
              <a:gd name="connsiteX2" fmla="*/ 17212 w 691123"/>
              <a:gd name="connsiteY2" fmla="*/ 823251 h 1218974"/>
              <a:gd name="connsiteX3" fmla="*/ 97175 w 691123"/>
              <a:gd name="connsiteY3" fmla="*/ 616392 h 1218974"/>
              <a:gd name="connsiteX4" fmla="*/ 176774 w 691123"/>
              <a:gd name="connsiteY4" fmla="*/ 393926 h 1218974"/>
              <a:gd name="connsiteX5" fmla="*/ 298269 w 691123"/>
              <a:gd name="connsiteY5" fmla="*/ 0 h 1218974"/>
              <a:gd name="connsiteX6" fmla="*/ 409844 w 691123"/>
              <a:gd name="connsiteY6" fmla="*/ 292721 h 1218974"/>
              <a:gd name="connsiteX7" fmla="*/ 470539 w 691123"/>
              <a:gd name="connsiteY7" fmla="*/ 430337 h 1218974"/>
              <a:gd name="connsiteX8" fmla="*/ 525253 w 691123"/>
              <a:gd name="connsiteY8" fmla="*/ 550174 h 1218974"/>
              <a:gd name="connsiteX9" fmla="*/ 558751 w 691123"/>
              <a:gd name="connsiteY9" fmla="*/ 629126 h 1218974"/>
              <a:gd name="connsiteX10" fmla="*/ 599235 w 691123"/>
              <a:gd name="connsiteY10" fmla="*/ 712931 h 1218974"/>
              <a:gd name="connsiteX11" fmla="*/ 628828 w 691123"/>
              <a:gd name="connsiteY11" fmla="*/ 783952 h 1218974"/>
              <a:gd name="connsiteX12" fmla="*/ 658419 w 691123"/>
              <a:gd name="connsiteY12" fmla="*/ 846096 h 1218974"/>
              <a:gd name="connsiteX13" fmla="*/ 672622 w 691123"/>
              <a:gd name="connsiteY13" fmla="*/ 872018 h 1218974"/>
              <a:gd name="connsiteX14" fmla="*/ 676174 w 691123"/>
              <a:gd name="connsiteY14" fmla="*/ 923035 h 1218974"/>
              <a:gd name="connsiteX15" fmla="*/ 690969 w 691123"/>
              <a:gd name="connsiteY15" fmla="*/ 967423 h 1218974"/>
              <a:gd name="connsiteX16" fmla="*/ 670255 w 691123"/>
              <a:gd name="connsiteY16" fmla="*/ 991097 h 1218974"/>
              <a:gd name="connsiteX17" fmla="*/ 659382 w 691123"/>
              <a:gd name="connsiteY17" fmla="*/ 1029523 h 1218974"/>
              <a:gd name="connsiteX18" fmla="*/ 540049 w 691123"/>
              <a:gd name="connsiteY18" fmla="*/ 1171610 h 1218974"/>
              <a:gd name="connsiteX19" fmla="*/ 430188 w 691123"/>
              <a:gd name="connsiteY19" fmla="*/ 1208203 h 1218974"/>
              <a:gd name="connsiteX20" fmla="*/ 324026 w 691123"/>
              <a:gd name="connsiteY20" fmla="*/ 1218957 h 1218974"/>
              <a:gd name="connsiteX21" fmla="*/ 176774 w 691123"/>
              <a:gd name="connsiteY21" fmla="*/ 1186406 h 1218974"/>
              <a:gd name="connsiteX22" fmla="*/ 87288 w 691123"/>
              <a:gd name="connsiteY22" fmla="*/ 1130181 h 1218974"/>
              <a:gd name="connsiteX23" fmla="*/ 47012 w 691123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59382 w 676615"/>
              <a:gd name="connsiteY17" fmla="*/ 1029523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32749 w 676615"/>
              <a:gd name="connsiteY17" fmla="*/ 1094626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7483"/>
              <a:gd name="connsiteY0" fmla="*/ 1070905 h 1218974"/>
              <a:gd name="connsiteX1" fmla="*/ 1470 w 677483"/>
              <a:gd name="connsiteY1" fmla="*/ 961505 h 1218974"/>
              <a:gd name="connsiteX2" fmla="*/ 17212 w 677483"/>
              <a:gd name="connsiteY2" fmla="*/ 823251 h 1218974"/>
              <a:gd name="connsiteX3" fmla="*/ 97175 w 677483"/>
              <a:gd name="connsiteY3" fmla="*/ 616392 h 1218974"/>
              <a:gd name="connsiteX4" fmla="*/ 176774 w 677483"/>
              <a:gd name="connsiteY4" fmla="*/ 393926 h 1218974"/>
              <a:gd name="connsiteX5" fmla="*/ 298269 w 677483"/>
              <a:gd name="connsiteY5" fmla="*/ 0 h 1218974"/>
              <a:gd name="connsiteX6" fmla="*/ 409844 w 677483"/>
              <a:gd name="connsiteY6" fmla="*/ 292721 h 1218974"/>
              <a:gd name="connsiteX7" fmla="*/ 470539 w 677483"/>
              <a:gd name="connsiteY7" fmla="*/ 430337 h 1218974"/>
              <a:gd name="connsiteX8" fmla="*/ 525253 w 677483"/>
              <a:gd name="connsiteY8" fmla="*/ 550174 h 1218974"/>
              <a:gd name="connsiteX9" fmla="*/ 558751 w 677483"/>
              <a:gd name="connsiteY9" fmla="*/ 629126 h 1218974"/>
              <a:gd name="connsiteX10" fmla="*/ 599235 w 677483"/>
              <a:gd name="connsiteY10" fmla="*/ 712931 h 1218974"/>
              <a:gd name="connsiteX11" fmla="*/ 628828 w 677483"/>
              <a:gd name="connsiteY11" fmla="*/ 783952 h 1218974"/>
              <a:gd name="connsiteX12" fmla="*/ 658419 w 677483"/>
              <a:gd name="connsiteY12" fmla="*/ 846096 h 1218974"/>
              <a:gd name="connsiteX13" fmla="*/ 672622 w 677483"/>
              <a:gd name="connsiteY13" fmla="*/ 872018 h 1218974"/>
              <a:gd name="connsiteX14" fmla="*/ 676174 w 677483"/>
              <a:gd name="connsiteY14" fmla="*/ 923035 h 1218974"/>
              <a:gd name="connsiteX15" fmla="*/ 667295 w 677483"/>
              <a:gd name="connsiteY15" fmla="*/ 952627 h 1218974"/>
              <a:gd name="connsiteX16" fmla="*/ 676173 w 677483"/>
              <a:gd name="connsiteY16" fmla="*/ 1026608 h 1218974"/>
              <a:gd name="connsiteX17" fmla="*/ 632749 w 677483"/>
              <a:gd name="connsiteY17" fmla="*/ 1094626 h 1218974"/>
              <a:gd name="connsiteX18" fmla="*/ 540049 w 677483"/>
              <a:gd name="connsiteY18" fmla="*/ 1171610 h 1218974"/>
              <a:gd name="connsiteX19" fmla="*/ 430188 w 677483"/>
              <a:gd name="connsiteY19" fmla="*/ 1208203 h 1218974"/>
              <a:gd name="connsiteX20" fmla="*/ 324026 w 677483"/>
              <a:gd name="connsiteY20" fmla="*/ 1218957 h 1218974"/>
              <a:gd name="connsiteX21" fmla="*/ 176774 w 677483"/>
              <a:gd name="connsiteY21" fmla="*/ 1186406 h 1218974"/>
              <a:gd name="connsiteX22" fmla="*/ 87288 w 677483"/>
              <a:gd name="connsiteY22" fmla="*/ 1130181 h 1218974"/>
              <a:gd name="connsiteX23" fmla="*/ 47012 w 677483"/>
              <a:gd name="connsiteY23" fmla="*/ 1070905 h 1218974"/>
              <a:gd name="connsiteX0" fmla="*/ 47012 w 688300"/>
              <a:gd name="connsiteY0" fmla="*/ 1070905 h 1218974"/>
              <a:gd name="connsiteX1" fmla="*/ 1470 w 688300"/>
              <a:gd name="connsiteY1" fmla="*/ 961505 h 1218974"/>
              <a:gd name="connsiteX2" fmla="*/ 17212 w 688300"/>
              <a:gd name="connsiteY2" fmla="*/ 823251 h 1218974"/>
              <a:gd name="connsiteX3" fmla="*/ 97175 w 688300"/>
              <a:gd name="connsiteY3" fmla="*/ 616392 h 1218974"/>
              <a:gd name="connsiteX4" fmla="*/ 176774 w 688300"/>
              <a:gd name="connsiteY4" fmla="*/ 393926 h 1218974"/>
              <a:gd name="connsiteX5" fmla="*/ 298269 w 688300"/>
              <a:gd name="connsiteY5" fmla="*/ 0 h 1218974"/>
              <a:gd name="connsiteX6" fmla="*/ 409844 w 688300"/>
              <a:gd name="connsiteY6" fmla="*/ 292721 h 1218974"/>
              <a:gd name="connsiteX7" fmla="*/ 470539 w 688300"/>
              <a:gd name="connsiteY7" fmla="*/ 430337 h 1218974"/>
              <a:gd name="connsiteX8" fmla="*/ 525253 w 688300"/>
              <a:gd name="connsiteY8" fmla="*/ 550174 h 1218974"/>
              <a:gd name="connsiteX9" fmla="*/ 558751 w 688300"/>
              <a:gd name="connsiteY9" fmla="*/ 629126 h 1218974"/>
              <a:gd name="connsiteX10" fmla="*/ 599235 w 688300"/>
              <a:gd name="connsiteY10" fmla="*/ 712931 h 1218974"/>
              <a:gd name="connsiteX11" fmla="*/ 628828 w 688300"/>
              <a:gd name="connsiteY11" fmla="*/ 783952 h 1218974"/>
              <a:gd name="connsiteX12" fmla="*/ 658419 w 688300"/>
              <a:gd name="connsiteY12" fmla="*/ 846096 h 1218974"/>
              <a:gd name="connsiteX13" fmla="*/ 672622 w 688300"/>
              <a:gd name="connsiteY13" fmla="*/ 872018 h 1218974"/>
              <a:gd name="connsiteX14" fmla="*/ 676174 w 688300"/>
              <a:gd name="connsiteY14" fmla="*/ 923035 h 1218974"/>
              <a:gd name="connsiteX15" fmla="*/ 688010 w 688300"/>
              <a:gd name="connsiteY15" fmla="*/ 976301 h 1218974"/>
              <a:gd name="connsiteX16" fmla="*/ 676173 w 688300"/>
              <a:gd name="connsiteY16" fmla="*/ 1026608 h 1218974"/>
              <a:gd name="connsiteX17" fmla="*/ 632749 w 688300"/>
              <a:gd name="connsiteY17" fmla="*/ 1094626 h 1218974"/>
              <a:gd name="connsiteX18" fmla="*/ 540049 w 688300"/>
              <a:gd name="connsiteY18" fmla="*/ 1171610 h 1218974"/>
              <a:gd name="connsiteX19" fmla="*/ 430188 w 688300"/>
              <a:gd name="connsiteY19" fmla="*/ 1208203 h 1218974"/>
              <a:gd name="connsiteX20" fmla="*/ 324026 w 688300"/>
              <a:gd name="connsiteY20" fmla="*/ 1218957 h 1218974"/>
              <a:gd name="connsiteX21" fmla="*/ 176774 w 688300"/>
              <a:gd name="connsiteY21" fmla="*/ 1186406 h 1218974"/>
              <a:gd name="connsiteX22" fmla="*/ 87288 w 688300"/>
              <a:gd name="connsiteY22" fmla="*/ 1130181 h 1218974"/>
              <a:gd name="connsiteX23" fmla="*/ 47012 w 688300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58419 w 694472"/>
              <a:gd name="connsiteY12" fmla="*/ 846096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8540 w 694472"/>
              <a:gd name="connsiteY13" fmla="*/ 886814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4337 w 694472"/>
              <a:gd name="connsiteY12" fmla="*/ 786911 h 1218974"/>
              <a:gd name="connsiteX13" fmla="*/ 667296 w 694472"/>
              <a:gd name="connsiteY13" fmla="*/ 840177 h 1218974"/>
              <a:gd name="connsiteX14" fmla="*/ 690377 w 694472"/>
              <a:gd name="connsiteY14" fmla="*/ 872017 h 1218974"/>
              <a:gd name="connsiteX15" fmla="*/ 693930 w 694472"/>
              <a:gd name="connsiteY15" fmla="*/ 928954 h 1218974"/>
              <a:gd name="connsiteX16" fmla="*/ 688010 w 694472"/>
              <a:gd name="connsiteY16" fmla="*/ 976301 h 1218974"/>
              <a:gd name="connsiteX17" fmla="*/ 676173 w 694472"/>
              <a:gd name="connsiteY17" fmla="*/ 1026608 h 1218974"/>
              <a:gd name="connsiteX18" fmla="*/ 632749 w 694472"/>
              <a:gd name="connsiteY18" fmla="*/ 1094626 h 1218974"/>
              <a:gd name="connsiteX19" fmla="*/ 540049 w 694472"/>
              <a:gd name="connsiteY19" fmla="*/ 1171610 h 1218974"/>
              <a:gd name="connsiteX20" fmla="*/ 430188 w 694472"/>
              <a:gd name="connsiteY20" fmla="*/ 1208203 h 1218974"/>
              <a:gd name="connsiteX21" fmla="*/ 324026 w 694472"/>
              <a:gd name="connsiteY21" fmla="*/ 1218957 h 1218974"/>
              <a:gd name="connsiteX22" fmla="*/ 176774 w 694472"/>
              <a:gd name="connsiteY22" fmla="*/ 1186406 h 1218974"/>
              <a:gd name="connsiteX23" fmla="*/ 87288 w 694472"/>
              <a:gd name="connsiteY23" fmla="*/ 1130181 h 1218974"/>
              <a:gd name="connsiteX24" fmla="*/ 47012 w 694472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409844 w 707984"/>
              <a:gd name="connsiteY6" fmla="*/ 292721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37705 w 707984"/>
              <a:gd name="connsiteY12" fmla="*/ 760278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40664 w 707984"/>
              <a:gd name="connsiteY12" fmla="*/ 769155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32749 w 698934"/>
              <a:gd name="connsiteY19" fmla="*/ 1094626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61377 w 698934"/>
              <a:gd name="connsiteY18" fmla="*/ 1076915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37090 w 698934"/>
              <a:gd name="connsiteY22" fmla="*/ 1195283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6782 w 698934"/>
              <a:gd name="connsiteY21" fmla="*/ 1186407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0864 w 698934"/>
              <a:gd name="connsiteY21" fmla="*/ 1201204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480864 w 698934"/>
              <a:gd name="connsiteY21" fmla="*/ 1201204 h 1229124"/>
              <a:gd name="connsiteX22" fmla="*/ 537090 w 698934"/>
              <a:gd name="connsiteY22" fmla="*/ 1195283 h 1229124"/>
              <a:gd name="connsiteX23" fmla="*/ 522293 w 698934"/>
              <a:gd name="connsiteY23" fmla="*/ 1213040 h 1229124"/>
              <a:gd name="connsiteX24" fmla="*/ 424270 w 698934"/>
              <a:gd name="connsiteY24" fmla="*/ 1228917 h 1229124"/>
              <a:gd name="connsiteX25" fmla="*/ 324026 w 698934"/>
              <a:gd name="connsiteY25" fmla="*/ 1218957 h 1229124"/>
              <a:gd name="connsiteX26" fmla="*/ 176774 w 698934"/>
              <a:gd name="connsiteY26" fmla="*/ 1186406 h 1229124"/>
              <a:gd name="connsiteX27" fmla="*/ 87288 w 698934"/>
              <a:gd name="connsiteY27" fmla="*/ 1130181 h 1229124"/>
              <a:gd name="connsiteX28" fmla="*/ 47012 w 698934"/>
              <a:gd name="connsiteY28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480864 w 698934"/>
              <a:gd name="connsiteY22" fmla="*/ 120120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34746 w 698934"/>
              <a:gd name="connsiteY12" fmla="*/ 733645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17952 w 698934"/>
              <a:gd name="connsiteY20" fmla="*/ 1159729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5010"/>
              <a:gd name="connsiteY0" fmla="*/ 1070905 h 1229124"/>
              <a:gd name="connsiteX1" fmla="*/ 1470 w 695010"/>
              <a:gd name="connsiteY1" fmla="*/ 961505 h 1229124"/>
              <a:gd name="connsiteX2" fmla="*/ 17212 w 695010"/>
              <a:gd name="connsiteY2" fmla="*/ 823251 h 1229124"/>
              <a:gd name="connsiteX3" fmla="*/ 97175 w 695010"/>
              <a:gd name="connsiteY3" fmla="*/ 616392 h 1229124"/>
              <a:gd name="connsiteX4" fmla="*/ 176774 w 695010"/>
              <a:gd name="connsiteY4" fmla="*/ 393926 h 1229124"/>
              <a:gd name="connsiteX5" fmla="*/ 298269 w 695010"/>
              <a:gd name="connsiteY5" fmla="*/ 0 h 1229124"/>
              <a:gd name="connsiteX6" fmla="*/ 398007 w 695010"/>
              <a:gd name="connsiteY6" fmla="*/ 248333 h 1229124"/>
              <a:gd name="connsiteX7" fmla="*/ 470539 w 695010"/>
              <a:gd name="connsiteY7" fmla="*/ 430337 h 1229124"/>
              <a:gd name="connsiteX8" fmla="*/ 501579 w 695010"/>
              <a:gd name="connsiteY8" fmla="*/ 505786 h 1229124"/>
              <a:gd name="connsiteX9" fmla="*/ 535078 w 695010"/>
              <a:gd name="connsiteY9" fmla="*/ 572900 h 1229124"/>
              <a:gd name="connsiteX10" fmla="*/ 569641 w 695010"/>
              <a:gd name="connsiteY10" fmla="*/ 641909 h 1229124"/>
              <a:gd name="connsiteX11" fmla="*/ 593316 w 695010"/>
              <a:gd name="connsiteY11" fmla="*/ 683339 h 1229124"/>
              <a:gd name="connsiteX12" fmla="*/ 628828 w 695010"/>
              <a:gd name="connsiteY12" fmla="*/ 742523 h 1229124"/>
              <a:gd name="connsiteX13" fmla="*/ 661378 w 695010"/>
              <a:gd name="connsiteY13" fmla="*/ 783952 h 1229124"/>
              <a:gd name="connsiteX14" fmla="*/ 679133 w 695010"/>
              <a:gd name="connsiteY14" fmla="*/ 828341 h 1229124"/>
              <a:gd name="connsiteX15" fmla="*/ 690377 w 695010"/>
              <a:gd name="connsiteY15" fmla="*/ 872017 h 1229124"/>
              <a:gd name="connsiteX16" fmla="*/ 693930 w 695010"/>
              <a:gd name="connsiteY16" fmla="*/ 928954 h 1229124"/>
              <a:gd name="connsiteX17" fmla="*/ 688010 w 695010"/>
              <a:gd name="connsiteY17" fmla="*/ 976301 h 1229124"/>
              <a:gd name="connsiteX18" fmla="*/ 679132 w 695010"/>
              <a:gd name="connsiteY18" fmla="*/ 1032527 h 1229124"/>
              <a:gd name="connsiteX19" fmla="*/ 655459 w 695010"/>
              <a:gd name="connsiteY19" fmla="*/ 1106507 h 1229124"/>
              <a:gd name="connsiteX20" fmla="*/ 617952 w 695010"/>
              <a:gd name="connsiteY20" fmla="*/ 1159729 h 1229124"/>
              <a:gd name="connsiteX21" fmla="*/ 575559 w 695010"/>
              <a:gd name="connsiteY21" fmla="*/ 1186407 h 1229124"/>
              <a:gd name="connsiteX22" fmla="*/ 560763 w 695010"/>
              <a:gd name="connsiteY22" fmla="*/ 1198244 h 1229124"/>
              <a:gd name="connsiteX23" fmla="*/ 513416 w 695010"/>
              <a:gd name="connsiteY23" fmla="*/ 1210079 h 1229124"/>
              <a:gd name="connsiteX24" fmla="*/ 469027 w 695010"/>
              <a:gd name="connsiteY24" fmla="*/ 1221917 h 1229124"/>
              <a:gd name="connsiteX25" fmla="*/ 424270 w 695010"/>
              <a:gd name="connsiteY25" fmla="*/ 1228917 h 1229124"/>
              <a:gd name="connsiteX26" fmla="*/ 324026 w 695010"/>
              <a:gd name="connsiteY26" fmla="*/ 1218957 h 1229124"/>
              <a:gd name="connsiteX27" fmla="*/ 176774 w 695010"/>
              <a:gd name="connsiteY27" fmla="*/ 1186406 h 1229124"/>
              <a:gd name="connsiteX28" fmla="*/ 87288 w 695010"/>
              <a:gd name="connsiteY28" fmla="*/ 1130181 h 1229124"/>
              <a:gd name="connsiteX29" fmla="*/ 47012 w 695010"/>
              <a:gd name="connsiteY29" fmla="*/ 1070905 h 1229124"/>
              <a:gd name="connsiteX0" fmla="*/ 47012 w 694691"/>
              <a:gd name="connsiteY0" fmla="*/ 1070905 h 1229124"/>
              <a:gd name="connsiteX1" fmla="*/ 1470 w 694691"/>
              <a:gd name="connsiteY1" fmla="*/ 961505 h 1229124"/>
              <a:gd name="connsiteX2" fmla="*/ 17212 w 694691"/>
              <a:gd name="connsiteY2" fmla="*/ 823251 h 1229124"/>
              <a:gd name="connsiteX3" fmla="*/ 97175 w 694691"/>
              <a:gd name="connsiteY3" fmla="*/ 616392 h 1229124"/>
              <a:gd name="connsiteX4" fmla="*/ 176774 w 694691"/>
              <a:gd name="connsiteY4" fmla="*/ 393926 h 1229124"/>
              <a:gd name="connsiteX5" fmla="*/ 298269 w 694691"/>
              <a:gd name="connsiteY5" fmla="*/ 0 h 1229124"/>
              <a:gd name="connsiteX6" fmla="*/ 398007 w 694691"/>
              <a:gd name="connsiteY6" fmla="*/ 248333 h 1229124"/>
              <a:gd name="connsiteX7" fmla="*/ 470539 w 694691"/>
              <a:gd name="connsiteY7" fmla="*/ 430337 h 1229124"/>
              <a:gd name="connsiteX8" fmla="*/ 501579 w 694691"/>
              <a:gd name="connsiteY8" fmla="*/ 505786 h 1229124"/>
              <a:gd name="connsiteX9" fmla="*/ 535078 w 694691"/>
              <a:gd name="connsiteY9" fmla="*/ 572900 h 1229124"/>
              <a:gd name="connsiteX10" fmla="*/ 569641 w 694691"/>
              <a:gd name="connsiteY10" fmla="*/ 641909 h 1229124"/>
              <a:gd name="connsiteX11" fmla="*/ 593316 w 694691"/>
              <a:gd name="connsiteY11" fmla="*/ 683339 h 1229124"/>
              <a:gd name="connsiteX12" fmla="*/ 628828 w 694691"/>
              <a:gd name="connsiteY12" fmla="*/ 742523 h 1229124"/>
              <a:gd name="connsiteX13" fmla="*/ 661378 w 694691"/>
              <a:gd name="connsiteY13" fmla="*/ 783952 h 1229124"/>
              <a:gd name="connsiteX14" fmla="*/ 679133 w 694691"/>
              <a:gd name="connsiteY14" fmla="*/ 828341 h 1229124"/>
              <a:gd name="connsiteX15" fmla="*/ 690377 w 694691"/>
              <a:gd name="connsiteY15" fmla="*/ 872017 h 1229124"/>
              <a:gd name="connsiteX16" fmla="*/ 693930 w 694691"/>
              <a:gd name="connsiteY16" fmla="*/ 928954 h 1229124"/>
              <a:gd name="connsiteX17" fmla="*/ 688010 w 694691"/>
              <a:gd name="connsiteY17" fmla="*/ 976301 h 1229124"/>
              <a:gd name="connsiteX18" fmla="*/ 679132 w 694691"/>
              <a:gd name="connsiteY18" fmla="*/ 1032527 h 1229124"/>
              <a:gd name="connsiteX19" fmla="*/ 655459 w 694691"/>
              <a:gd name="connsiteY19" fmla="*/ 1106507 h 1229124"/>
              <a:gd name="connsiteX20" fmla="*/ 617952 w 694691"/>
              <a:gd name="connsiteY20" fmla="*/ 1159729 h 1229124"/>
              <a:gd name="connsiteX21" fmla="*/ 575559 w 694691"/>
              <a:gd name="connsiteY21" fmla="*/ 1186407 h 1229124"/>
              <a:gd name="connsiteX22" fmla="*/ 560763 w 694691"/>
              <a:gd name="connsiteY22" fmla="*/ 1198244 h 1229124"/>
              <a:gd name="connsiteX23" fmla="*/ 513416 w 694691"/>
              <a:gd name="connsiteY23" fmla="*/ 1210079 h 1229124"/>
              <a:gd name="connsiteX24" fmla="*/ 469027 w 694691"/>
              <a:gd name="connsiteY24" fmla="*/ 1221917 h 1229124"/>
              <a:gd name="connsiteX25" fmla="*/ 424270 w 694691"/>
              <a:gd name="connsiteY25" fmla="*/ 1228917 h 1229124"/>
              <a:gd name="connsiteX26" fmla="*/ 324026 w 694691"/>
              <a:gd name="connsiteY26" fmla="*/ 1218957 h 1229124"/>
              <a:gd name="connsiteX27" fmla="*/ 176774 w 694691"/>
              <a:gd name="connsiteY27" fmla="*/ 1186406 h 1229124"/>
              <a:gd name="connsiteX28" fmla="*/ 87288 w 694691"/>
              <a:gd name="connsiteY28" fmla="*/ 1130181 h 1229124"/>
              <a:gd name="connsiteX29" fmla="*/ 47012 w 694691"/>
              <a:gd name="connsiteY29" fmla="*/ 1070905 h 1229124"/>
              <a:gd name="connsiteX0" fmla="*/ 47012 w 694899"/>
              <a:gd name="connsiteY0" fmla="*/ 1070905 h 1229124"/>
              <a:gd name="connsiteX1" fmla="*/ 1470 w 694899"/>
              <a:gd name="connsiteY1" fmla="*/ 961505 h 1229124"/>
              <a:gd name="connsiteX2" fmla="*/ 17212 w 694899"/>
              <a:gd name="connsiteY2" fmla="*/ 823251 h 1229124"/>
              <a:gd name="connsiteX3" fmla="*/ 97175 w 694899"/>
              <a:gd name="connsiteY3" fmla="*/ 616392 h 1229124"/>
              <a:gd name="connsiteX4" fmla="*/ 176774 w 694899"/>
              <a:gd name="connsiteY4" fmla="*/ 393926 h 1229124"/>
              <a:gd name="connsiteX5" fmla="*/ 298269 w 694899"/>
              <a:gd name="connsiteY5" fmla="*/ 0 h 1229124"/>
              <a:gd name="connsiteX6" fmla="*/ 398007 w 694899"/>
              <a:gd name="connsiteY6" fmla="*/ 248333 h 1229124"/>
              <a:gd name="connsiteX7" fmla="*/ 470539 w 694899"/>
              <a:gd name="connsiteY7" fmla="*/ 430337 h 1229124"/>
              <a:gd name="connsiteX8" fmla="*/ 501579 w 694899"/>
              <a:gd name="connsiteY8" fmla="*/ 505786 h 1229124"/>
              <a:gd name="connsiteX9" fmla="*/ 535078 w 694899"/>
              <a:gd name="connsiteY9" fmla="*/ 572900 h 1229124"/>
              <a:gd name="connsiteX10" fmla="*/ 569641 w 694899"/>
              <a:gd name="connsiteY10" fmla="*/ 641909 h 1229124"/>
              <a:gd name="connsiteX11" fmla="*/ 593316 w 694899"/>
              <a:gd name="connsiteY11" fmla="*/ 683339 h 1229124"/>
              <a:gd name="connsiteX12" fmla="*/ 628828 w 694899"/>
              <a:gd name="connsiteY12" fmla="*/ 742523 h 1229124"/>
              <a:gd name="connsiteX13" fmla="*/ 661378 w 694899"/>
              <a:gd name="connsiteY13" fmla="*/ 783952 h 1229124"/>
              <a:gd name="connsiteX14" fmla="*/ 679133 w 694899"/>
              <a:gd name="connsiteY14" fmla="*/ 828341 h 1229124"/>
              <a:gd name="connsiteX15" fmla="*/ 690377 w 694899"/>
              <a:gd name="connsiteY15" fmla="*/ 872017 h 1229124"/>
              <a:gd name="connsiteX16" fmla="*/ 693930 w 694899"/>
              <a:gd name="connsiteY16" fmla="*/ 928954 h 1229124"/>
              <a:gd name="connsiteX17" fmla="*/ 688010 w 694899"/>
              <a:gd name="connsiteY17" fmla="*/ 976301 h 1229124"/>
              <a:gd name="connsiteX18" fmla="*/ 693928 w 694899"/>
              <a:gd name="connsiteY18" fmla="*/ 1035486 h 1229124"/>
              <a:gd name="connsiteX19" fmla="*/ 655459 w 694899"/>
              <a:gd name="connsiteY19" fmla="*/ 1106507 h 1229124"/>
              <a:gd name="connsiteX20" fmla="*/ 617952 w 694899"/>
              <a:gd name="connsiteY20" fmla="*/ 1159729 h 1229124"/>
              <a:gd name="connsiteX21" fmla="*/ 575559 w 694899"/>
              <a:gd name="connsiteY21" fmla="*/ 1186407 h 1229124"/>
              <a:gd name="connsiteX22" fmla="*/ 560763 w 694899"/>
              <a:gd name="connsiteY22" fmla="*/ 1198244 h 1229124"/>
              <a:gd name="connsiteX23" fmla="*/ 513416 w 694899"/>
              <a:gd name="connsiteY23" fmla="*/ 1210079 h 1229124"/>
              <a:gd name="connsiteX24" fmla="*/ 469027 w 694899"/>
              <a:gd name="connsiteY24" fmla="*/ 1221917 h 1229124"/>
              <a:gd name="connsiteX25" fmla="*/ 424270 w 694899"/>
              <a:gd name="connsiteY25" fmla="*/ 1228917 h 1229124"/>
              <a:gd name="connsiteX26" fmla="*/ 324026 w 694899"/>
              <a:gd name="connsiteY26" fmla="*/ 1218957 h 1229124"/>
              <a:gd name="connsiteX27" fmla="*/ 176774 w 694899"/>
              <a:gd name="connsiteY27" fmla="*/ 1186406 h 1229124"/>
              <a:gd name="connsiteX28" fmla="*/ 87288 w 694899"/>
              <a:gd name="connsiteY28" fmla="*/ 1130181 h 1229124"/>
              <a:gd name="connsiteX29" fmla="*/ 47012 w 694899"/>
              <a:gd name="connsiteY29" fmla="*/ 1070905 h 1229124"/>
              <a:gd name="connsiteX0" fmla="*/ 47012 w 695389"/>
              <a:gd name="connsiteY0" fmla="*/ 1070905 h 1229124"/>
              <a:gd name="connsiteX1" fmla="*/ 1470 w 695389"/>
              <a:gd name="connsiteY1" fmla="*/ 961505 h 1229124"/>
              <a:gd name="connsiteX2" fmla="*/ 17212 w 695389"/>
              <a:gd name="connsiteY2" fmla="*/ 823251 h 1229124"/>
              <a:gd name="connsiteX3" fmla="*/ 97175 w 695389"/>
              <a:gd name="connsiteY3" fmla="*/ 616392 h 1229124"/>
              <a:gd name="connsiteX4" fmla="*/ 176774 w 695389"/>
              <a:gd name="connsiteY4" fmla="*/ 393926 h 1229124"/>
              <a:gd name="connsiteX5" fmla="*/ 298269 w 695389"/>
              <a:gd name="connsiteY5" fmla="*/ 0 h 1229124"/>
              <a:gd name="connsiteX6" fmla="*/ 398007 w 695389"/>
              <a:gd name="connsiteY6" fmla="*/ 248333 h 1229124"/>
              <a:gd name="connsiteX7" fmla="*/ 470539 w 695389"/>
              <a:gd name="connsiteY7" fmla="*/ 430337 h 1229124"/>
              <a:gd name="connsiteX8" fmla="*/ 501579 w 695389"/>
              <a:gd name="connsiteY8" fmla="*/ 505786 h 1229124"/>
              <a:gd name="connsiteX9" fmla="*/ 535078 w 695389"/>
              <a:gd name="connsiteY9" fmla="*/ 572900 h 1229124"/>
              <a:gd name="connsiteX10" fmla="*/ 569641 w 695389"/>
              <a:gd name="connsiteY10" fmla="*/ 641909 h 1229124"/>
              <a:gd name="connsiteX11" fmla="*/ 593316 w 695389"/>
              <a:gd name="connsiteY11" fmla="*/ 683339 h 1229124"/>
              <a:gd name="connsiteX12" fmla="*/ 628828 w 695389"/>
              <a:gd name="connsiteY12" fmla="*/ 742523 h 1229124"/>
              <a:gd name="connsiteX13" fmla="*/ 661378 w 695389"/>
              <a:gd name="connsiteY13" fmla="*/ 783952 h 1229124"/>
              <a:gd name="connsiteX14" fmla="*/ 679133 w 695389"/>
              <a:gd name="connsiteY14" fmla="*/ 828341 h 1229124"/>
              <a:gd name="connsiteX15" fmla="*/ 690377 w 695389"/>
              <a:gd name="connsiteY15" fmla="*/ 872017 h 1229124"/>
              <a:gd name="connsiteX16" fmla="*/ 695260 w 695389"/>
              <a:gd name="connsiteY16" fmla="*/ 883489 h 1229124"/>
              <a:gd name="connsiteX17" fmla="*/ 693930 w 695389"/>
              <a:gd name="connsiteY17" fmla="*/ 928954 h 1229124"/>
              <a:gd name="connsiteX18" fmla="*/ 688010 w 695389"/>
              <a:gd name="connsiteY18" fmla="*/ 976301 h 1229124"/>
              <a:gd name="connsiteX19" fmla="*/ 693928 w 695389"/>
              <a:gd name="connsiteY19" fmla="*/ 1035486 h 1229124"/>
              <a:gd name="connsiteX20" fmla="*/ 655459 w 695389"/>
              <a:gd name="connsiteY20" fmla="*/ 1106507 h 1229124"/>
              <a:gd name="connsiteX21" fmla="*/ 617952 w 695389"/>
              <a:gd name="connsiteY21" fmla="*/ 1159729 h 1229124"/>
              <a:gd name="connsiteX22" fmla="*/ 575559 w 695389"/>
              <a:gd name="connsiteY22" fmla="*/ 1186407 h 1229124"/>
              <a:gd name="connsiteX23" fmla="*/ 560763 w 695389"/>
              <a:gd name="connsiteY23" fmla="*/ 1198244 h 1229124"/>
              <a:gd name="connsiteX24" fmla="*/ 513416 w 695389"/>
              <a:gd name="connsiteY24" fmla="*/ 1210079 h 1229124"/>
              <a:gd name="connsiteX25" fmla="*/ 469027 w 695389"/>
              <a:gd name="connsiteY25" fmla="*/ 1221917 h 1229124"/>
              <a:gd name="connsiteX26" fmla="*/ 424270 w 695389"/>
              <a:gd name="connsiteY26" fmla="*/ 1228917 h 1229124"/>
              <a:gd name="connsiteX27" fmla="*/ 324026 w 695389"/>
              <a:gd name="connsiteY27" fmla="*/ 1218957 h 1229124"/>
              <a:gd name="connsiteX28" fmla="*/ 176774 w 695389"/>
              <a:gd name="connsiteY28" fmla="*/ 1186406 h 1229124"/>
              <a:gd name="connsiteX29" fmla="*/ 87288 w 695389"/>
              <a:gd name="connsiteY29" fmla="*/ 1130181 h 1229124"/>
              <a:gd name="connsiteX30" fmla="*/ 47012 w 69538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701198 w 701449"/>
              <a:gd name="connsiteY15" fmla="*/ 866607 h 1229124"/>
              <a:gd name="connsiteX16" fmla="*/ 695260 w 701449"/>
              <a:gd name="connsiteY16" fmla="*/ 883489 h 1229124"/>
              <a:gd name="connsiteX17" fmla="*/ 693930 w 701449"/>
              <a:gd name="connsiteY17" fmla="*/ 928954 h 1229124"/>
              <a:gd name="connsiteX18" fmla="*/ 688010 w 701449"/>
              <a:gd name="connsiteY18" fmla="*/ 976301 h 1229124"/>
              <a:gd name="connsiteX19" fmla="*/ 693928 w 701449"/>
              <a:gd name="connsiteY19" fmla="*/ 1035486 h 1229124"/>
              <a:gd name="connsiteX20" fmla="*/ 655459 w 701449"/>
              <a:gd name="connsiteY20" fmla="*/ 1106507 h 1229124"/>
              <a:gd name="connsiteX21" fmla="*/ 617952 w 701449"/>
              <a:gd name="connsiteY21" fmla="*/ 1159729 h 1229124"/>
              <a:gd name="connsiteX22" fmla="*/ 575559 w 701449"/>
              <a:gd name="connsiteY22" fmla="*/ 1186407 h 1229124"/>
              <a:gd name="connsiteX23" fmla="*/ 560763 w 701449"/>
              <a:gd name="connsiteY23" fmla="*/ 1198244 h 1229124"/>
              <a:gd name="connsiteX24" fmla="*/ 513416 w 701449"/>
              <a:gd name="connsiteY24" fmla="*/ 1210079 h 1229124"/>
              <a:gd name="connsiteX25" fmla="*/ 469027 w 701449"/>
              <a:gd name="connsiteY25" fmla="*/ 1221917 h 1229124"/>
              <a:gd name="connsiteX26" fmla="*/ 424270 w 701449"/>
              <a:gd name="connsiteY26" fmla="*/ 1228917 h 1229124"/>
              <a:gd name="connsiteX27" fmla="*/ 324026 w 701449"/>
              <a:gd name="connsiteY27" fmla="*/ 1218957 h 1229124"/>
              <a:gd name="connsiteX28" fmla="*/ 176774 w 701449"/>
              <a:gd name="connsiteY28" fmla="*/ 1186406 h 1229124"/>
              <a:gd name="connsiteX29" fmla="*/ 87288 w 701449"/>
              <a:gd name="connsiteY29" fmla="*/ 1130181 h 1229124"/>
              <a:gd name="connsiteX30" fmla="*/ 47012 w 70144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684438 w 701449"/>
              <a:gd name="connsiteY15" fmla="*/ 829383 h 1229124"/>
              <a:gd name="connsiteX16" fmla="*/ 701198 w 701449"/>
              <a:gd name="connsiteY16" fmla="*/ 866607 h 1229124"/>
              <a:gd name="connsiteX17" fmla="*/ 695260 w 701449"/>
              <a:gd name="connsiteY17" fmla="*/ 883489 h 1229124"/>
              <a:gd name="connsiteX18" fmla="*/ 693930 w 701449"/>
              <a:gd name="connsiteY18" fmla="*/ 928954 h 1229124"/>
              <a:gd name="connsiteX19" fmla="*/ 688010 w 701449"/>
              <a:gd name="connsiteY19" fmla="*/ 976301 h 1229124"/>
              <a:gd name="connsiteX20" fmla="*/ 693928 w 701449"/>
              <a:gd name="connsiteY20" fmla="*/ 1035486 h 1229124"/>
              <a:gd name="connsiteX21" fmla="*/ 655459 w 701449"/>
              <a:gd name="connsiteY21" fmla="*/ 1106507 h 1229124"/>
              <a:gd name="connsiteX22" fmla="*/ 617952 w 701449"/>
              <a:gd name="connsiteY22" fmla="*/ 1159729 h 1229124"/>
              <a:gd name="connsiteX23" fmla="*/ 575559 w 701449"/>
              <a:gd name="connsiteY23" fmla="*/ 1186407 h 1229124"/>
              <a:gd name="connsiteX24" fmla="*/ 560763 w 701449"/>
              <a:gd name="connsiteY24" fmla="*/ 1198244 h 1229124"/>
              <a:gd name="connsiteX25" fmla="*/ 513416 w 701449"/>
              <a:gd name="connsiteY25" fmla="*/ 1210079 h 1229124"/>
              <a:gd name="connsiteX26" fmla="*/ 469027 w 701449"/>
              <a:gd name="connsiteY26" fmla="*/ 1221917 h 1229124"/>
              <a:gd name="connsiteX27" fmla="*/ 424270 w 701449"/>
              <a:gd name="connsiteY27" fmla="*/ 1228917 h 1229124"/>
              <a:gd name="connsiteX28" fmla="*/ 324026 w 701449"/>
              <a:gd name="connsiteY28" fmla="*/ 1218957 h 1229124"/>
              <a:gd name="connsiteX29" fmla="*/ 176774 w 701449"/>
              <a:gd name="connsiteY29" fmla="*/ 1186406 h 1229124"/>
              <a:gd name="connsiteX30" fmla="*/ 87288 w 701449"/>
              <a:gd name="connsiteY30" fmla="*/ 1130181 h 1229124"/>
              <a:gd name="connsiteX31" fmla="*/ 47012 w 701449"/>
              <a:gd name="connsiteY31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3617 w 701449"/>
              <a:gd name="connsiteY14" fmla="*/ 807740 h 1229124"/>
              <a:gd name="connsiteX15" fmla="*/ 679133 w 701449"/>
              <a:gd name="connsiteY15" fmla="*/ 828341 h 1229124"/>
              <a:gd name="connsiteX16" fmla="*/ 684438 w 701449"/>
              <a:gd name="connsiteY16" fmla="*/ 829383 h 1229124"/>
              <a:gd name="connsiteX17" fmla="*/ 701198 w 701449"/>
              <a:gd name="connsiteY17" fmla="*/ 866607 h 1229124"/>
              <a:gd name="connsiteX18" fmla="*/ 695260 w 701449"/>
              <a:gd name="connsiteY18" fmla="*/ 883489 h 1229124"/>
              <a:gd name="connsiteX19" fmla="*/ 693930 w 701449"/>
              <a:gd name="connsiteY19" fmla="*/ 928954 h 1229124"/>
              <a:gd name="connsiteX20" fmla="*/ 688010 w 701449"/>
              <a:gd name="connsiteY20" fmla="*/ 976301 h 1229124"/>
              <a:gd name="connsiteX21" fmla="*/ 693928 w 701449"/>
              <a:gd name="connsiteY21" fmla="*/ 1035486 h 1229124"/>
              <a:gd name="connsiteX22" fmla="*/ 655459 w 701449"/>
              <a:gd name="connsiteY22" fmla="*/ 1106507 h 1229124"/>
              <a:gd name="connsiteX23" fmla="*/ 617952 w 701449"/>
              <a:gd name="connsiteY23" fmla="*/ 1159729 h 1229124"/>
              <a:gd name="connsiteX24" fmla="*/ 575559 w 701449"/>
              <a:gd name="connsiteY24" fmla="*/ 1186407 h 1229124"/>
              <a:gd name="connsiteX25" fmla="*/ 560763 w 701449"/>
              <a:gd name="connsiteY25" fmla="*/ 1198244 h 1229124"/>
              <a:gd name="connsiteX26" fmla="*/ 513416 w 701449"/>
              <a:gd name="connsiteY26" fmla="*/ 1210079 h 1229124"/>
              <a:gd name="connsiteX27" fmla="*/ 469027 w 701449"/>
              <a:gd name="connsiteY27" fmla="*/ 1221917 h 1229124"/>
              <a:gd name="connsiteX28" fmla="*/ 424270 w 701449"/>
              <a:gd name="connsiteY28" fmla="*/ 1228917 h 1229124"/>
              <a:gd name="connsiteX29" fmla="*/ 324026 w 701449"/>
              <a:gd name="connsiteY29" fmla="*/ 1218957 h 1229124"/>
              <a:gd name="connsiteX30" fmla="*/ 176774 w 701449"/>
              <a:gd name="connsiteY30" fmla="*/ 1186406 h 1229124"/>
              <a:gd name="connsiteX31" fmla="*/ 87288 w 701449"/>
              <a:gd name="connsiteY31" fmla="*/ 1130181 h 1229124"/>
              <a:gd name="connsiteX32" fmla="*/ 47012 w 701449"/>
              <a:gd name="connsiteY32" fmla="*/ 1070905 h 1229124"/>
              <a:gd name="connsiteX0" fmla="*/ 47012 w 716914"/>
              <a:gd name="connsiteY0" fmla="*/ 1070905 h 1229124"/>
              <a:gd name="connsiteX1" fmla="*/ 1470 w 716914"/>
              <a:gd name="connsiteY1" fmla="*/ 961505 h 1229124"/>
              <a:gd name="connsiteX2" fmla="*/ 17212 w 716914"/>
              <a:gd name="connsiteY2" fmla="*/ 823251 h 1229124"/>
              <a:gd name="connsiteX3" fmla="*/ 97175 w 716914"/>
              <a:gd name="connsiteY3" fmla="*/ 616392 h 1229124"/>
              <a:gd name="connsiteX4" fmla="*/ 176774 w 716914"/>
              <a:gd name="connsiteY4" fmla="*/ 393926 h 1229124"/>
              <a:gd name="connsiteX5" fmla="*/ 298269 w 716914"/>
              <a:gd name="connsiteY5" fmla="*/ 0 h 1229124"/>
              <a:gd name="connsiteX6" fmla="*/ 398007 w 716914"/>
              <a:gd name="connsiteY6" fmla="*/ 248333 h 1229124"/>
              <a:gd name="connsiteX7" fmla="*/ 470539 w 716914"/>
              <a:gd name="connsiteY7" fmla="*/ 430337 h 1229124"/>
              <a:gd name="connsiteX8" fmla="*/ 501579 w 716914"/>
              <a:gd name="connsiteY8" fmla="*/ 505786 h 1229124"/>
              <a:gd name="connsiteX9" fmla="*/ 535078 w 716914"/>
              <a:gd name="connsiteY9" fmla="*/ 572900 h 1229124"/>
              <a:gd name="connsiteX10" fmla="*/ 569641 w 716914"/>
              <a:gd name="connsiteY10" fmla="*/ 641909 h 1229124"/>
              <a:gd name="connsiteX11" fmla="*/ 593316 w 716914"/>
              <a:gd name="connsiteY11" fmla="*/ 683339 h 1229124"/>
              <a:gd name="connsiteX12" fmla="*/ 628828 w 716914"/>
              <a:gd name="connsiteY12" fmla="*/ 742523 h 1229124"/>
              <a:gd name="connsiteX13" fmla="*/ 661378 w 716914"/>
              <a:gd name="connsiteY13" fmla="*/ 783952 h 1229124"/>
              <a:gd name="connsiteX14" fmla="*/ 673617 w 716914"/>
              <a:gd name="connsiteY14" fmla="*/ 807740 h 1229124"/>
              <a:gd name="connsiteX15" fmla="*/ 679133 w 716914"/>
              <a:gd name="connsiteY15" fmla="*/ 828341 h 1229124"/>
              <a:gd name="connsiteX16" fmla="*/ 684438 w 716914"/>
              <a:gd name="connsiteY16" fmla="*/ 829383 h 1229124"/>
              <a:gd name="connsiteX17" fmla="*/ 701198 w 716914"/>
              <a:gd name="connsiteY17" fmla="*/ 866607 h 1229124"/>
              <a:gd name="connsiteX18" fmla="*/ 716903 w 716914"/>
              <a:gd name="connsiteY18" fmla="*/ 907837 h 1229124"/>
              <a:gd name="connsiteX19" fmla="*/ 693930 w 716914"/>
              <a:gd name="connsiteY19" fmla="*/ 928954 h 1229124"/>
              <a:gd name="connsiteX20" fmla="*/ 688010 w 716914"/>
              <a:gd name="connsiteY20" fmla="*/ 976301 h 1229124"/>
              <a:gd name="connsiteX21" fmla="*/ 693928 w 716914"/>
              <a:gd name="connsiteY21" fmla="*/ 1035486 h 1229124"/>
              <a:gd name="connsiteX22" fmla="*/ 655459 w 716914"/>
              <a:gd name="connsiteY22" fmla="*/ 1106507 h 1229124"/>
              <a:gd name="connsiteX23" fmla="*/ 617952 w 716914"/>
              <a:gd name="connsiteY23" fmla="*/ 1159729 h 1229124"/>
              <a:gd name="connsiteX24" fmla="*/ 575559 w 716914"/>
              <a:gd name="connsiteY24" fmla="*/ 1186407 h 1229124"/>
              <a:gd name="connsiteX25" fmla="*/ 560763 w 716914"/>
              <a:gd name="connsiteY25" fmla="*/ 1198244 h 1229124"/>
              <a:gd name="connsiteX26" fmla="*/ 513416 w 716914"/>
              <a:gd name="connsiteY26" fmla="*/ 1210079 h 1229124"/>
              <a:gd name="connsiteX27" fmla="*/ 469027 w 716914"/>
              <a:gd name="connsiteY27" fmla="*/ 1221917 h 1229124"/>
              <a:gd name="connsiteX28" fmla="*/ 424270 w 716914"/>
              <a:gd name="connsiteY28" fmla="*/ 1228917 h 1229124"/>
              <a:gd name="connsiteX29" fmla="*/ 324026 w 716914"/>
              <a:gd name="connsiteY29" fmla="*/ 1218957 h 1229124"/>
              <a:gd name="connsiteX30" fmla="*/ 176774 w 716914"/>
              <a:gd name="connsiteY30" fmla="*/ 1186406 h 1229124"/>
              <a:gd name="connsiteX31" fmla="*/ 87288 w 716914"/>
              <a:gd name="connsiteY31" fmla="*/ 1130181 h 1229124"/>
              <a:gd name="connsiteX32" fmla="*/ 47012 w 716914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688010 w 726400"/>
              <a:gd name="connsiteY20" fmla="*/ 976301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12866 w 726400"/>
              <a:gd name="connsiteY21" fmla="*/ 1051719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6400" h="1229124">
                <a:moveTo>
                  <a:pt x="47012" y="1070905"/>
                </a:moveTo>
                <a:cubicBezTo>
                  <a:pt x="24206" y="1030462"/>
                  <a:pt x="6437" y="1002781"/>
                  <a:pt x="1470" y="961505"/>
                </a:cubicBezTo>
                <a:cubicBezTo>
                  <a:pt x="-3497" y="920229"/>
                  <a:pt x="4714" y="879783"/>
                  <a:pt x="17212" y="823251"/>
                </a:cubicBezTo>
                <a:cubicBezTo>
                  <a:pt x="16636" y="778314"/>
                  <a:pt x="60599" y="715112"/>
                  <a:pt x="97175" y="616392"/>
                </a:cubicBezTo>
                <a:lnTo>
                  <a:pt x="176774" y="393926"/>
                </a:lnTo>
                <a:lnTo>
                  <a:pt x="298269" y="0"/>
                </a:lnTo>
                <a:cubicBezTo>
                  <a:pt x="336447" y="92641"/>
                  <a:pt x="359829" y="155692"/>
                  <a:pt x="398007" y="248333"/>
                </a:cubicBezTo>
                <a:lnTo>
                  <a:pt x="470539" y="430337"/>
                </a:lnTo>
                <a:cubicBezTo>
                  <a:pt x="513302" y="529430"/>
                  <a:pt x="487370" y="475614"/>
                  <a:pt x="501579" y="505786"/>
                </a:cubicBezTo>
                <a:cubicBezTo>
                  <a:pt x="515788" y="535958"/>
                  <a:pt x="519295" y="541828"/>
                  <a:pt x="535078" y="572900"/>
                </a:cubicBezTo>
                <a:cubicBezTo>
                  <a:pt x="550861" y="603972"/>
                  <a:pt x="561907" y="626462"/>
                  <a:pt x="569641" y="641909"/>
                </a:cubicBezTo>
                <a:cubicBezTo>
                  <a:pt x="577375" y="657356"/>
                  <a:pt x="586411" y="671995"/>
                  <a:pt x="593316" y="683339"/>
                </a:cubicBezTo>
                <a:cubicBezTo>
                  <a:pt x="601543" y="708650"/>
                  <a:pt x="623896" y="724275"/>
                  <a:pt x="628828" y="742523"/>
                </a:cubicBezTo>
                <a:cubicBezTo>
                  <a:pt x="637705" y="755839"/>
                  <a:pt x="650527" y="782473"/>
                  <a:pt x="661378" y="783952"/>
                </a:cubicBezTo>
                <a:cubicBezTo>
                  <a:pt x="667490" y="796174"/>
                  <a:pt x="670658" y="800342"/>
                  <a:pt x="673617" y="807740"/>
                </a:cubicBezTo>
                <a:cubicBezTo>
                  <a:pt x="676576" y="815138"/>
                  <a:pt x="675977" y="826087"/>
                  <a:pt x="679133" y="828341"/>
                </a:cubicBezTo>
                <a:cubicBezTo>
                  <a:pt x="682976" y="837716"/>
                  <a:pt x="680760" y="823005"/>
                  <a:pt x="684438" y="829383"/>
                </a:cubicBezTo>
                <a:cubicBezTo>
                  <a:pt x="688116" y="835761"/>
                  <a:pt x="699394" y="859393"/>
                  <a:pt x="701198" y="866607"/>
                </a:cubicBezTo>
                <a:cubicBezTo>
                  <a:pt x="702984" y="875347"/>
                  <a:pt x="716311" y="898348"/>
                  <a:pt x="716903" y="907837"/>
                </a:cubicBezTo>
                <a:cubicBezTo>
                  <a:pt x="717495" y="917326"/>
                  <a:pt x="726699" y="950909"/>
                  <a:pt x="726393" y="966828"/>
                </a:cubicBezTo>
                <a:cubicBezTo>
                  <a:pt x="726087" y="982747"/>
                  <a:pt x="719741" y="999394"/>
                  <a:pt x="717768" y="1008765"/>
                </a:cubicBezTo>
                <a:cubicBezTo>
                  <a:pt x="715795" y="1018136"/>
                  <a:pt x="717305" y="1034950"/>
                  <a:pt x="712866" y="1051719"/>
                </a:cubicBezTo>
                <a:cubicBezTo>
                  <a:pt x="708427" y="1068488"/>
                  <a:pt x="688778" y="1086039"/>
                  <a:pt x="677102" y="1109212"/>
                </a:cubicBezTo>
                <a:cubicBezTo>
                  <a:pt x="665426" y="1132385"/>
                  <a:pt x="643599" y="1145919"/>
                  <a:pt x="617952" y="1159729"/>
                </a:cubicBezTo>
                <a:cubicBezTo>
                  <a:pt x="592305" y="1173539"/>
                  <a:pt x="595448" y="1179001"/>
                  <a:pt x="575559" y="1186407"/>
                </a:cubicBezTo>
                <a:cubicBezTo>
                  <a:pt x="555670" y="1193813"/>
                  <a:pt x="554844" y="1197258"/>
                  <a:pt x="560763" y="1198244"/>
                </a:cubicBezTo>
                <a:cubicBezTo>
                  <a:pt x="566682" y="1199230"/>
                  <a:pt x="507991" y="1209093"/>
                  <a:pt x="513416" y="1210079"/>
                </a:cubicBezTo>
                <a:cubicBezTo>
                  <a:pt x="518841" y="1211065"/>
                  <a:pt x="487830" y="1216311"/>
                  <a:pt x="469027" y="1221917"/>
                </a:cubicBezTo>
                <a:cubicBezTo>
                  <a:pt x="450224" y="1227523"/>
                  <a:pt x="455835" y="1226944"/>
                  <a:pt x="424270" y="1228917"/>
                </a:cubicBezTo>
                <a:cubicBezTo>
                  <a:pt x="392705" y="1230890"/>
                  <a:pt x="354918" y="1218151"/>
                  <a:pt x="324026" y="1218957"/>
                </a:cubicBezTo>
                <a:cubicBezTo>
                  <a:pt x="293134" y="1219763"/>
                  <a:pt x="214751" y="1192324"/>
                  <a:pt x="176774" y="1186406"/>
                </a:cubicBezTo>
                <a:cubicBezTo>
                  <a:pt x="161741" y="1175556"/>
                  <a:pt x="102321" y="1141031"/>
                  <a:pt x="87288" y="1130181"/>
                </a:cubicBezTo>
                <a:lnTo>
                  <a:pt x="47012" y="107090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1+6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Капля 46"/>
          <p:cNvSpPr/>
          <p:nvPr/>
        </p:nvSpPr>
        <p:spPr>
          <a:xfrm rot="159835">
            <a:off x="5963009" y="2506279"/>
            <a:ext cx="599046" cy="997501"/>
          </a:xfrm>
          <a:custGeom>
            <a:avLst/>
            <a:gdLst>
              <a:gd name="connsiteX0" fmla="*/ 0 w 705175"/>
              <a:gd name="connsiteY0" fmla="*/ 450050 h 900100"/>
              <a:gd name="connsiteX1" fmla="*/ 352588 w 705175"/>
              <a:gd name="connsiteY1" fmla="*/ 0 h 900100"/>
              <a:gd name="connsiteX2" fmla="*/ 705175 w 705175"/>
              <a:gd name="connsiteY2" fmla="*/ 0 h 900100"/>
              <a:gd name="connsiteX3" fmla="*/ 705175 w 705175"/>
              <a:gd name="connsiteY3" fmla="*/ 450050 h 900100"/>
              <a:gd name="connsiteX4" fmla="*/ 352587 w 705175"/>
              <a:gd name="connsiteY4" fmla="*/ 900100 h 900100"/>
              <a:gd name="connsiteX5" fmla="*/ -1 w 705175"/>
              <a:gd name="connsiteY5" fmla="*/ 450050 h 900100"/>
              <a:gd name="connsiteX6" fmla="*/ 0 w 705175"/>
              <a:gd name="connsiteY6" fmla="*/ 450050 h 900100"/>
              <a:gd name="connsiteX0" fmla="*/ 1 w 705176"/>
              <a:gd name="connsiteY0" fmla="*/ 450050 h 900100"/>
              <a:gd name="connsiteX1" fmla="*/ 254115 w 705176"/>
              <a:gd name="connsiteY1" fmla="*/ 365760 h 900100"/>
              <a:gd name="connsiteX2" fmla="*/ 705176 w 705176"/>
              <a:gd name="connsiteY2" fmla="*/ 0 h 900100"/>
              <a:gd name="connsiteX3" fmla="*/ 705176 w 705176"/>
              <a:gd name="connsiteY3" fmla="*/ 450050 h 900100"/>
              <a:gd name="connsiteX4" fmla="*/ 352588 w 705176"/>
              <a:gd name="connsiteY4" fmla="*/ 900100 h 900100"/>
              <a:gd name="connsiteX5" fmla="*/ 0 w 705176"/>
              <a:gd name="connsiteY5" fmla="*/ 450050 h 900100"/>
              <a:gd name="connsiteX6" fmla="*/ 1 w 705176"/>
              <a:gd name="connsiteY6" fmla="*/ 450050 h 900100"/>
              <a:gd name="connsiteX0" fmla="*/ 1 w 944326"/>
              <a:gd name="connsiteY0" fmla="*/ 450050 h 900100"/>
              <a:gd name="connsiteX1" fmla="*/ 254115 w 944326"/>
              <a:gd name="connsiteY1" fmla="*/ 365760 h 900100"/>
              <a:gd name="connsiteX2" fmla="*/ 705176 w 944326"/>
              <a:gd name="connsiteY2" fmla="*/ 0 h 900100"/>
              <a:gd name="connsiteX3" fmla="*/ 944326 w 944326"/>
              <a:gd name="connsiteY3" fmla="*/ 590727 h 900100"/>
              <a:gd name="connsiteX4" fmla="*/ 352588 w 944326"/>
              <a:gd name="connsiteY4" fmla="*/ 900100 h 900100"/>
              <a:gd name="connsiteX5" fmla="*/ 0 w 944326"/>
              <a:gd name="connsiteY5" fmla="*/ 450050 h 900100"/>
              <a:gd name="connsiteX6" fmla="*/ 1 w 944326"/>
              <a:gd name="connsiteY6" fmla="*/ 450050 h 900100"/>
              <a:gd name="connsiteX0" fmla="*/ 281355 w 944326"/>
              <a:gd name="connsiteY0" fmla="*/ 970554 h 970554"/>
              <a:gd name="connsiteX1" fmla="*/ 254115 w 944326"/>
              <a:gd name="connsiteY1" fmla="*/ 365760 h 970554"/>
              <a:gd name="connsiteX2" fmla="*/ 705176 w 944326"/>
              <a:gd name="connsiteY2" fmla="*/ 0 h 970554"/>
              <a:gd name="connsiteX3" fmla="*/ 944326 w 944326"/>
              <a:gd name="connsiteY3" fmla="*/ 590727 h 970554"/>
              <a:gd name="connsiteX4" fmla="*/ 352588 w 944326"/>
              <a:gd name="connsiteY4" fmla="*/ 900100 h 970554"/>
              <a:gd name="connsiteX5" fmla="*/ 0 w 944326"/>
              <a:gd name="connsiteY5" fmla="*/ 450050 h 970554"/>
              <a:gd name="connsiteX6" fmla="*/ 281355 w 944326"/>
              <a:gd name="connsiteY6" fmla="*/ 970554 h 970554"/>
              <a:gd name="connsiteX0" fmla="*/ 107248 w 770219"/>
              <a:gd name="connsiteY0" fmla="*/ 970554 h 1010655"/>
              <a:gd name="connsiteX1" fmla="*/ 80008 w 770219"/>
              <a:gd name="connsiteY1" fmla="*/ 365760 h 1010655"/>
              <a:gd name="connsiteX2" fmla="*/ 531069 w 770219"/>
              <a:gd name="connsiteY2" fmla="*/ 0 h 1010655"/>
              <a:gd name="connsiteX3" fmla="*/ 770219 w 770219"/>
              <a:gd name="connsiteY3" fmla="*/ 590727 h 1010655"/>
              <a:gd name="connsiteX4" fmla="*/ 178481 w 770219"/>
              <a:gd name="connsiteY4" fmla="*/ 900100 h 1010655"/>
              <a:gd name="connsiteX5" fmla="*/ 50976 w 770219"/>
              <a:gd name="connsiteY5" fmla="*/ 900216 h 1010655"/>
              <a:gd name="connsiteX6" fmla="*/ 107248 w 770219"/>
              <a:gd name="connsiteY6" fmla="*/ 970554 h 1010655"/>
              <a:gd name="connsiteX0" fmla="*/ 107248 w 770219"/>
              <a:gd name="connsiteY0" fmla="*/ 970554 h 1139299"/>
              <a:gd name="connsiteX1" fmla="*/ 80008 w 770219"/>
              <a:gd name="connsiteY1" fmla="*/ 365760 h 1139299"/>
              <a:gd name="connsiteX2" fmla="*/ 531069 w 770219"/>
              <a:gd name="connsiteY2" fmla="*/ 0 h 1139299"/>
              <a:gd name="connsiteX3" fmla="*/ 770219 w 770219"/>
              <a:gd name="connsiteY3" fmla="*/ 590727 h 1139299"/>
              <a:gd name="connsiteX4" fmla="*/ 502038 w 770219"/>
              <a:gd name="connsiteY4" fmla="*/ 1139251 h 1139299"/>
              <a:gd name="connsiteX5" fmla="*/ 50976 w 770219"/>
              <a:gd name="connsiteY5" fmla="*/ 900216 h 1139299"/>
              <a:gd name="connsiteX6" fmla="*/ 107248 w 770219"/>
              <a:gd name="connsiteY6" fmla="*/ 970554 h 1139299"/>
              <a:gd name="connsiteX0" fmla="*/ 107248 w 770219"/>
              <a:gd name="connsiteY0" fmla="*/ 970554 h 1143718"/>
              <a:gd name="connsiteX1" fmla="*/ 80008 w 770219"/>
              <a:gd name="connsiteY1" fmla="*/ 365760 h 1143718"/>
              <a:gd name="connsiteX2" fmla="*/ 531069 w 770219"/>
              <a:gd name="connsiteY2" fmla="*/ 0 h 1143718"/>
              <a:gd name="connsiteX3" fmla="*/ 770219 w 770219"/>
              <a:gd name="connsiteY3" fmla="*/ 590727 h 1143718"/>
              <a:gd name="connsiteX4" fmla="*/ 502038 w 770219"/>
              <a:gd name="connsiteY4" fmla="*/ 1139251 h 1143718"/>
              <a:gd name="connsiteX5" fmla="*/ 8772 w 770219"/>
              <a:gd name="connsiteY5" fmla="*/ 942419 h 1143718"/>
              <a:gd name="connsiteX6" fmla="*/ 107248 w 770219"/>
              <a:gd name="connsiteY6" fmla="*/ 970554 h 1143718"/>
              <a:gd name="connsiteX0" fmla="*/ 3207 w 849058"/>
              <a:gd name="connsiteY0" fmla="*/ 914284 h 1143718"/>
              <a:gd name="connsiteX1" fmla="*/ 158847 w 849058"/>
              <a:gd name="connsiteY1" fmla="*/ 365760 h 1143718"/>
              <a:gd name="connsiteX2" fmla="*/ 609908 w 849058"/>
              <a:gd name="connsiteY2" fmla="*/ 0 h 1143718"/>
              <a:gd name="connsiteX3" fmla="*/ 849058 w 849058"/>
              <a:gd name="connsiteY3" fmla="*/ 590727 h 1143718"/>
              <a:gd name="connsiteX4" fmla="*/ 580877 w 849058"/>
              <a:gd name="connsiteY4" fmla="*/ 1139251 h 1143718"/>
              <a:gd name="connsiteX5" fmla="*/ 87611 w 849058"/>
              <a:gd name="connsiteY5" fmla="*/ 942419 h 1143718"/>
              <a:gd name="connsiteX6" fmla="*/ 3207 w 849058"/>
              <a:gd name="connsiteY6" fmla="*/ 914284 h 1143718"/>
              <a:gd name="connsiteX0" fmla="*/ 6630 w 838413"/>
              <a:gd name="connsiteY0" fmla="*/ 1083097 h 1143718"/>
              <a:gd name="connsiteX1" fmla="*/ 148202 w 838413"/>
              <a:gd name="connsiteY1" fmla="*/ 365760 h 1143718"/>
              <a:gd name="connsiteX2" fmla="*/ 599263 w 838413"/>
              <a:gd name="connsiteY2" fmla="*/ 0 h 1143718"/>
              <a:gd name="connsiteX3" fmla="*/ 838413 w 838413"/>
              <a:gd name="connsiteY3" fmla="*/ 590727 h 1143718"/>
              <a:gd name="connsiteX4" fmla="*/ 570232 w 838413"/>
              <a:gd name="connsiteY4" fmla="*/ 1139251 h 1143718"/>
              <a:gd name="connsiteX5" fmla="*/ 76966 w 838413"/>
              <a:gd name="connsiteY5" fmla="*/ 942419 h 1143718"/>
              <a:gd name="connsiteX6" fmla="*/ 6630 w 838413"/>
              <a:gd name="connsiteY6" fmla="*/ 1083097 h 1143718"/>
              <a:gd name="connsiteX0" fmla="*/ 6630 w 838413"/>
              <a:gd name="connsiteY0" fmla="*/ 1083097 h 1282042"/>
              <a:gd name="connsiteX1" fmla="*/ 148202 w 838413"/>
              <a:gd name="connsiteY1" fmla="*/ 365760 h 1282042"/>
              <a:gd name="connsiteX2" fmla="*/ 599263 w 838413"/>
              <a:gd name="connsiteY2" fmla="*/ 0 h 1282042"/>
              <a:gd name="connsiteX3" fmla="*/ 838413 w 838413"/>
              <a:gd name="connsiteY3" fmla="*/ 590727 h 1282042"/>
              <a:gd name="connsiteX4" fmla="*/ 570232 w 838413"/>
              <a:gd name="connsiteY4" fmla="*/ 1139251 h 1282042"/>
              <a:gd name="connsiteX5" fmla="*/ 175440 w 838413"/>
              <a:gd name="connsiteY5" fmla="*/ 1181570 h 1282042"/>
              <a:gd name="connsiteX6" fmla="*/ 6630 w 838413"/>
              <a:gd name="connsiteY6" fmla="*/ 1083097 h 1282042"/>
              <a:gd name="connsiteX0" fmla="*/ 0 w 831783"/>
              <a:gd name="connsiteY0" fmla="*/ 1083097 h 1282042"/>
              <a:gd name="connsiteX1" fmla="*/ 254114 w 831783"/>
              <a:gd name="connsiteY1" fmla="*/ 604911 h 1282042"/>
              <a:gd name="connsiteX2" fmla="*/ 592633 w 831783"/>
              <a:gd name="connsiteY2" fmla="*/ 0 h 1282042"/>
              <a:gd name="connsiteX3" fmla="*/ 831783 w 831783"/>
              <a:gd name="connsiteY3" fmla="*/ 590727 h 1282042"/>
              <a:gd name="connsiteX4" fmla="*/ 563602 w 831783"/>
              <a:gd name="connsiteY4" fmla="*/ 1139251 h 1282042"/>
              <a:gd name="connsiteX5" fmla="*/ 168810 w 831783"/>
              <a:gd name="connsiteY5" fmla="*/ 1181570 h 1282042"/>
              <a:gd name="connsiteX6" fmla="*/ 0 w 831783"/>
              <a:gd name="connsiteY6" fmla="*/ 1083097 h 1282042"/>
              <a:gd name="connsiteX0" fmla="*/ 0 w 735194"/>
              <a:gd name="connsiteY0" fmla="*/ 1083097 h 1282042"/>
              <a:gd name="connsiteX1" fmla="*/ 254114 w 735194"/>
              <a:gd name="connsiteY1" fmla="*/ 60491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735194"/>
              <a:gd name="connsiteY0" fmla="*/ 1083097 h 1282042"/>
              <a:gd name="connsiteX1" fmla="*/ 363842 w 735194"/>
              <a:gd name="connsiteY1" fmla="*/ 665871 h 1282042"/>
              <a:gd name="connsiteX2" fmla="*/ 592633 w 735194"/>
              <a:gd name="connsiteY2" fmla="*/ 0 h 1282042"/>
              <a:gd name="connsiteX3" fmla="*/ 734247 w 735194"/>
              <a:gd name="connsiteY3" fmla="*/ 444423 h 1282042"/>
              <a:gd name="connsiteX4" fmla="*/ 563602 w 735194"/>
              <a:gd name="connsiteY4" fmla="*/ 1139251 h 1282042"/>
              <a:gd name="connsiteX5" fmla="*/ 168810 w 735194"/>
              <a:gd name="connsiteY5" fmla="*/ 1181570 h 1282042"/>
              <a:gd name="connsiteX6" fmla="*/ 0 w 735194"/>
              <a:gd name="connsiteY6" fmla="*/ 1083097 h 1282042"/>
              <a:gd name="connsiteX0" fmla="*/ 0 w 858539"/>
              <a:gd name="connsiteY0" fmla="*/ 1083097 h 1284735"/>
              <a:gd name="connsiteX1" fmla="*/ 363842 w 858539"/>
              <a:gd name="connsiteY1" fmla="*/ 665871 h 1284735"/>
              <a:gd name="connsiteX2" fmla="*/ 592633 w 858539"/>
              <a:gd name="connsiteY2" fmla="*/ 0 h 1284735"/>
              <a:gd name="connsiteX3" fmla="*/ 734247 w 858539"/>
              <a:gd name="connsiteY3" fmla="*/ 444423 h 1284735"/>
              <a:gd name="connsiteX4" fmla="*/ 783058 w 858539"/>
              <a:gd name="connsiteY4" fmla="*/ 1151443 h 1284735"/>
              <a:gd name="connsiteX5" fmla="*/ 168810 w 858539"/>
              <a:gd name="connsiteY5" fmla="*/ 1181570 h 1284735"/>
              <a:gd name="connsiteX6" fmla="*/ 0 w 858539"/>
              <a:gd name="connsiteY6" fmla="*/ 1083097 h 1284735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734247 w 971507"/>
              <a:gd name="connsiteY3" fmla="*/ 44442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63842 w 971507"/>
              <a:gd name="connsiteY1" fmla="*/ 665871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00151"/>
              <a:gd name="connsiteX1" fmla="*/ 351650 w 971507"/>
              <a:gd name="connsiteY1" fmla="*/ 653679 h 1300151"/>
              <a:gd name="connsiteX2" fmla="*/ 592633 w 971507"/>
              <a:gd name="connsiteY2" fmla="*/ 0 h 1300151"/>
              <a:gd name="connsiteX3" fmla="*/ 831783 w 971507"/>
              <a:gd name="connsiteY3" fmla="*/ 505383 h 1300151"/>
              <a:gd name="connsiteX4" fmla="*/ 971010 w 971507"/>
              <a:gd name="connsiteY4" fmla="*/ 784071 h 1300151"/>
              <a:gd name="connsiteX5" fmla="*/ 783058 w 971507"/>
              <a:gd name="connsiteY5" fmla="*/ 1151443 h 1300151"/>
              <a:gd name="connsiteX6" fmla="*/ 168810 w 971507"/>
              <a:gd name="connsiteY6" fmla="*/ 1181570 h 1300151"/>
              <a:gd name="connsiteX7" fmla="*/ 0 w 971507"/>
              <a:gd name="connsiteY7" fmla="*/ 1083097 h 1300151"/>
              <a:gd name="connsiteX0" fmla="*/ 0 w 971507"/>
              <a:gd name="connsiteY0" fmla="*/ 1083097 h 1394754"/>
              <a:gd name="connsiteX1" fmla="*/ 351650 w 971507"/>
              <a:gd name="connsiteY1" fmla="*/ 653679 h 1394754"/>
              <a:gd name="connsiteX2" fmla="*/ 592633 w 971507"/>
              <a:gd name="connsiteY2" fmla="*/ 0 h 1394754"/>
              <a:gd name="connsiteX3" fmla="*/ 831783 w 971507"/>
              <a:gd name="connsiteY3" fmla="*/ 505383 h 1394754"/>
              <a:gd name="connsiteX4" fmla="*/ 971010 w 971507"/>
              <a:gd name="connsiteY4" fmla="*/ 784071 h 1394754"/>
              <a:gd name="connsiteX5" fmla="*/ 783058 w 971507"/>
              <a:gd name="connsiteY5" fmla="*/ 1151443 h 1394754"/>
              <a:gd name="connsiteX6" fmla="*/ 583338 w 971507"/>
              <a:gd name="connsiteY6" fmla="*/ 1303490 h 1394754"/>
              <a:gd name="connsiteX7" fmla="*/ 0 w 971507"/>
              <a:gd name="connsiteY7" fmla="*/ 1083097 h 1394754"/>
              <a:gd name="connsiteX0" fmla="*/ 0 w 1042831"/>
              <a:gd name="connsiteY0" fmla="*/ 1083097 h 1406731"/>
              <a:gd name="connsiteX1" fmla="*/ 351650 w 1042831"/>
              <a:gd name="connsiteY1" fmla="*/ 653679 h 1406731"/>
              <a:gd name="connsiteX2" fmla="*/ 592633 w 1042831"/>
              <a:gd name="connsiteY2" fmla="*/ 0 h 1406731"/>
              <a:gd name="connsiteX3" fmla="*/ 831783 w 1042831"/>
              <a:gd name="connsiteY3" fmla="*/ 505383 h 1406731"/>
              <a:gd name="connsiteX4" fmla="*/ 971010 w 1042831"/>
              <a:gd name="connsiteY4" fmla="*/ 784071 h 1406731"/>
              <a:gd name="connsiteX5" fmla="*/ 1002514 w 1042831"/>
              <a:gd name="connsiteY5" fmla="*/ 1212403 h 1406731"/>
              <a:gd name="connsiteX6" fmla="*/ 583338 w 1042831"/>
              <a:gd name="connsiteY6" fmla="*/ 1303490 h 1406731"/>
              <a:gd name="connsiteX7" fmla="*/ 0 w 1042831"/>
              <a:gd name="connsiteY7" fmla="*/ 1083097 h 1406731"/>
              <a:gd name="connsiteX0" fmla="*/ 0 w 1042831"/>
              <a:gd name="connsiteY0" fmla="*/ 1083097 h 1344774"/>
              <a:gd name="connsiteX1" fmla="*/ 351650 w 1042831"/>
              <a:gd name="connsiteY1" fmla="*/ 653679 h 1344774"/>
              <a:gd name="connsiteX2" fmla="*/ 592633 w 1042831"/>
              <a:gd name="connsiteY2" fmla="*/ 0 h 1344774"/>
              <a:gd name="connsiteX3" fmla="*/ 831783 w 1042831"/>
              <a:gd name="connsiteY3" fmla="*/ 505383 h 1344774"/>
              <a:gd name="connsiteX4" fmla="*/ 971010 w 1042831"/>
              <a:gd name="connsiteY4" fmla="*/ 784071 h 1344774"/>
              <a:gd name="connsiteX5" fmla="*/ 1002514 w 1042831"/>
              <a:gd name="connsiteY5" fmla="*/ 1212403 h 1344774"/>
              <a:gd name="connsiteX6" fmla="*/ 583338 w 1042831"/>
              <a:gd name="connsiteY6" fmla="*/ 1303490 h 1344774"/>
              <a:gd name="connsiteX7" fmla="*/ 202914 w 1042831"/>
              <a:gd name="connsiteY7" fmla="*/ 1332710 h 1344774"/>
              <a:gd name="connsiteX8" fmla="*/ 0 w 1042831"/>
              <a:gd name="connsiteY8" fmla="*/ 1083097 h 1344774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592633 w 1042831"/>
              <a:gd name="connsiteY2" fmla="*/ 0 h 1413766"/>
              <a:gd name="connsiteX3" fmla="*/ 831783 w 1042831"/>
              <a:gd name="connsiteY3" fmla="*/ 505383 h 1413766"/>
              <a:gd name="connsiteX4" fmla="*/ 971010 w 1042831"/>
              <a:gd name="connsiteY4" fmla="*/ 784071 h 1413766"/>
              <a:gd name="connsiteX5" fmla="*/ 1002514 w 1042831"/>
              <a:gd name="connsiteY5" fmla="*/ 1212403 h 1413766"/>
              <a:gd name="connsiteX6" fmla="*/ 583338 w 1042831"/>
              <a:gd name="connsiteY6" fmla="*/ 1413218 h 1413766"/>
              <a:gd name="connsiteX7" fmla="*/ 202914 w 1042831"/>
              <a:gd name="connsiteY7" fmla="*/ 1332710 h 1413766"/>
              <a:gd name="connsiteX8" fmla="*/ 0 w 1042831"/>
              <a:gd name="connsiteY8" fmla="*/ 1083097 h 1413766"/>
              <a:gd name="connsiteX0" fmla="*/ 0 w 1042831"/>
              <a:gd name="connsiteY0" fmla="*/ 1083097 h 1413766"/>
              <a:gd name="connsiteX1" fmla="*/ 351650 w 1042831"/>
              <a:gd name="connsiteY1" fmla="*/ 653679 h 1413766"/>
              <a:gd name="connsiteX2" fmla="*/ 410178 w 1042831"/>
              <a:gd name="connsiteY2" fmla="*/ 491462 h 1413766"/>
              <a:gd name="connsiteX3" fmla="*/ 592633 w 1042831"/>
              <a:gd name="connsiteY3" fmla="*/ 0 h 1413766"/>
              <a:gd name="connsiteX4" fmla="*/ 831783 w 1042831"/>
              <a:gd name="connsiteY4" fmla="*/ 505383 h 1413766"/>
              <a:gd name="connsiteX5" fmla="*/ 971010 w 1042831"/>
              <a:gd name="connsiteY5" fmla="*/ 784071 h 1413766"/>
              <a:gd name="connsiteX6" fmla="*/ 1002514 w 1042831"/>
              <a:gd name="connsiteY6" fmla="*/ 1212403 h 1413766"/>
              <a:gd name="connsiteX7" fmla="*/ 583338 w 1042831"/>
              <a:gd name="connsiteY7" fmla="*/ 1413218 h 1413766"/>
              <a:gd name="connsiteX8" fmla="*/ 202914 w 1042831"/>
              <a:gd name="connsiteY8" fmla="*/ 1332710 h 1413766"/>
              <a:gd name="connsiteX9" fmla="*/ 0 w 1042831"/>
              <a:gd name="connsiteY9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51691 w 1042872"/>
              <a:gd name="connsiteY2" fmla="*/ 653679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2872"/>
              <a:gd name="connsiteY0" fmla="*/ 1083097 h 1413766"/>
              <a:gd name="connsiteX1" fmla="*/ 129803 w 1042872"/>
              <a:gd name="connsiteY1" fmla="*/ 820646 h 1413766"/>
              <a:gd name="connsiteX2" fmla="*/ 302923 w 1042872"/>
              <a:gd name="connsiteY2" fmla="*/ 702447 h 1413766"/>
              <a:gd name="connsiteX3" fmla="*/ 410219 w 1042872"/>
              <a:gd name="connsiteY3" fmla="*/ 491462 h 1413766"/>
              <a:gd name="connsiteX4" fmla="*/ 592674 w 1042872"/>
              <a:gd name="connsiteY4" fmla="*/ 0 h 1413766"/>
              <a:gd name="connsiteX5" fmla="*/ 831824 w 1042872"/>
              <a:gd name="connsiteY5" fmla="*/ 505383 h 1413766"/>
              <a:gd name="connsiteX6" fmla="*/ 971051 w 1042872"/>
              <a:gd name="connsiteY6" fmla="*/ 784071 h 1413766"/>
              <a:gd name="connsiteX7" fmla="*/ 1002555 w 1042872"/>
              <a:gd name="connsiteY7" fmla="*/ 1212403 h 1413766"/>
              <a:gd name="connsiteX8" fmla="*/ 583379 w 1042872"/>
              <a:gd name="connsiteY8" fmla="*/ 1413218 h 1413766"/>
              <a:gd name="connsiteX9" fmla="*/ 202955 w 1042872"/>
              <a:gd name="connsiteY9" fmla="*/ 1332710 h 1413766"/>
              <a:gd name="connsiteX10" fmla="*/ 41 w 1042872"/>
              <a:gd name="connsiteY10" fmla="*/ 1083097 h 1413766"/>
              <a:gd name="connsiteX0" fmla="*/ 41 w 1043081"/>
              <a:gd name="connsiteY0" fmla="*/ 1083097 h 1413766"/>
              <a:gd name="connsiteX1" fmla="*/ 129803 w 1043081"/>
              <a:gd name="connsiteY1" fmla="*/ 820646 h 1413766"/>
              <a:gd name="connsiteX2" fmla="*/ 302923 w 1043081"/>
              <a:gd name="connsiteY2" fmla="*/ 702447 h 1413766"/>
              <a:gd name="connsiteX3" fmla="*/ 410219 w 1043081"/>
              <a:gd name="connsiteY3" fmla="*/ 491462 h 1413766"/>
              <a:gd name="connsiteX4" fmla="*/ 592674 w 1043081"/>
              <a:gd name="connsiteY4" fmla="*/ 0 h 1413766"/>
              <a:gd name="connsiteX5" fmla="*/ 831824 w 1043081"/>
              <a:gd name="connsiteY5" fmla="*/ 505383 h 1413766"/>
              <a:gd name="connsiteX6" fmla="*/ 1007627 w 1043081"/>
              <a:gd name="connsiteY6" fmla="*/ 796262 h 1413766"/>
              <a:gd name="connsiteX7" fmla="*/ 971051 w 1043081"/>
              <a:gd name="connsiteY7" fmla="*/ 784071 h 1413766"/>
              <a:gd name="connsiteX8" fmla="*/ 1002555 w 1043081"/>
              <a:gd name="connsiteY8" fmla="*/ 1212403 h 1413766"/>
              <a:gd name="connsiteX9" fmla="*/ 583379 w 1043081"/>
              <a:gd name="connsiteY9" fmla="*/ 1413218 h 1413766"/>
              <a:gd name="connsiteX10" fmla="*/ 202955 w 1043081"/>
              <a:gd name="connsiteY10" fmla="*/ 1332710 h 1413766"/>
              <a:gd name="connsiteX11" fmla="*/ 41 w 1043081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1007627 w 1142928"/>
              <a:gd name="connsiteY6" fmla="*/ 796262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831824 w 1142928"/>
              <a:gd name="connsiteY5" fmla="*/ 505383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10219 w 1142928"/>
              <a:gd name="connsiteY3" fmla="*/ 491462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302923 w 1142928"/>
              <a:gd name="connsiteY2" fmla="*/ 702447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41 w 1142928"/>
              <a:gd name="connsiteY0" fmla="*/ 1083097 h 1413766"/>
              <a:gd name="connsiteX1" fmla="*/ 129803 w 1142928"/>
              <a:gd name="connsiteY1" fmla="*/ 820646 h 1413766"/>
              <a:gd name="connsiteX2" fmla="*/ 400459 w 1142928"/>
              <a:gd name="connsiteY2" fmla="*/ 592719 h 1413766"/>
              <a:gd name="connsiteX3" fmla="*/ 471179 w 1142928"/>
              <a:gd name="connsiteY3" fmla="*/ 393926 h 1413766"/>
              <a:gd name="connsiteX4" fmla="*/ 592674 w 1142928"/>
              <a:gd name="connsiteY4" fmla="*/ 0 h 1413766"/>
              <a:gd name="connsiteX5" fmla="*/ 770864 w 1142928"/>
              <a:gd name="connsiteY5" fmla="*/ 468807 h 1413766"/>
              <a:gd name="connsiteX6" fmla="*/ 934475 w 1142928"/>
              <a:gd name="connsiteY6" fmla="*/ 686534 h 1413766"/>
              <a:gd name="connsiteX7" fmla="*/ 1141739 w 1142928"/>
              <a:gd name="connsiteY7" fmla="*/ 881607 h 1413766"/>
              <a:gd name="connsiteX8" fmla="*/ 1002555 w 1142928"/>
              <a:gd name="connsiteY8" fmla="*/ 1212403 h 1413766"/>
              <a:gd name="connsiteX9" fmla="*/ 583379 w 1142928"/>
              <a:gd name="connsiteY9" fmla="*/ 1413218 h 1413766"/>
              <a:gd name="connsiteX10" fmla="*/ 202955 w 1142928"/>
              <a:gd name="connsiteY10" fmla="*/ 1332710 h 1413766"/>
              <a:gd name="connsiteX11" fmla="*/ 41 w 1142928"/>
              <a:gd name="connsiteY11" fmla="*/ 1083097 h 1413766"/>
              <a:gd name="connsiteX0" fmla="*/ 14 w 1142901"/>
              <a:gd name="connsiteY0" fmla="*/ 1083097 h 1413766"/>
              <a:gd name="connsiteX1" fmla="*/ 288272 w 1142901"/>
              <a:gd name="connsiteY1" fmla="*/ 808454 h 1413766"/>
              <a:gd name="connsiteX2" fmla="*/ 400432 w 1142901"/>
              <a:gd name="connsiteY2" fmla="*/ 592719 h 1413766"/>
              <a:gd name="connsiteX3" fmla="*/ 471152 w 1142901"/>
              <a:gd name="connsiteY3" fmla="*/ 393926 h 1413766"/>
              <a:gd name="connsiteX4" fmla="*/ 592647 w 1142901"/>
              <a:gd name="connsiteY4" fmla="*/ 0 h 1413766"/>
              <a:gd name="connsiteX5" fmla="*/ 770837 w 1142901"/>
              <a:gd name="connsiteY5" fmla="*/ 468807 h 1413766"/>
              <a:gd name="connsiteX6" fmla="*/ 934448 w 1142901"/>
              <a:gd name="connsiteY6" fmla="*/ 686534 h 1413766"/>
              <a:gd name="connsiteX7" fmla="*/ 1141712 w 1142901"/>
              <a:gd name="connsiteY7" fmla="*/ 881607 h 1413766"/>
              <a:gd name="connsiteX8" fmla="*/ 1002528 w 1142901"/>
              <a:gd name="connsiteY8" fmla="*/ 1212403 h 1413766"/>
              <a:gd name="connsiteX9" fmla="*/ 583352 w 1142901"/>
              <a:gd name="connsiteY9" fmla="*/ 1413218 h 1413766"/>
              <a:gd name="connsiteX10" fmla="*/ 202928 w 1142901"/>
              <a:gd name="connsiteY10" fmla="*/ 1332710 h 1413766"/>
              <a:gd name="connsiteX11" fmla="*/ 14 w 1142901"/>
              <a:gd name="connsiteY11" fmla="*/ 1083097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85344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65310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65310 w 939973"/>
              <a:gd name="connsiteY11" fmla="*/ 1070905 h 1413766"/>
              <a:gd name="connsiteX0" fmla="*/ 138462 w 939973"/>
              <a:gd name="connsiteY0" fmla="*/ 1070905 h 1413766"/>
              <a:gd name="connsiteX1" fmla="*/ 73152 w 939973"/>
              <a:gd name="connsiteY1" fmla="*/ 808454 h 1413766"/>
              <a:gd name="connsiteX2" fmla="*/ 197504 w 939973"/>
              <a:gd name="connsiteY2" fmla="*/ 592719 h 1413766"/>
              <a:gd name="connsiteX3" fmla="*/ 268224 w 939973"/>
              <a:gd name="connsiteY3" fmla="*/ 393926 h 1413766"/>
              <a:gd name="connsiteX4" fmla="*/ 389719 w 939973"/>
              <a:gd name="connsiteY4" fmla="*/ 0 h 1413766"/>
              <a:gd name="connsiteX5" fmla="*/ 567909 w 939973"/>
              <a:gd name="connsiteY5" fmla="*/ 468807 h 1413766"/>
              <a:gd name="connsiteX6" fmla="*/ 731520 w 939973"/>
              <a:gd name="connsiteY6" fmla="*/ 686534 h 1413766"/>
              <a:gd name="connsiteX7" fmla="*/ 938784 w 939973"/>
              <a:gd name="connsiteY7" fmla="*/ 881607 h 1413766"/>
              <a:gd name="connsiteX8" fmla="*/ 799600 w 939973"/>
              <a:gd name="connsiteY8" fmla="*/ 1212403 h 1413766"/>
              <a:gd name="connsiteX9" fmla="*/ 380424 w 939973"/>
              <a:gd name="connsiteY9" fmla="*/ 1413218 h 1413766"/>
              <a:gd name="connsiteX10" fmla="*/ 0 w 939973"/>
              <a:gd name="connsiteY10" fmla="*/ 1332710 h 1413766"/>
              <a:gd name="connsiteX11" fmla="*/ 138462 w 939973"/>
              <a:gd name="connsiteY11" fmla="*/ 1070905 h 1413766"/>
              <a:gd name="connsiteX0" fmla="*/ 75424 w 876935"/>
              <a:gd name="connsiteY0" fmla="*/ 1070905 h 1413766"/>
              <a:gd name="connsiteX1" fmla="*/ 10114 w 876935"/>
              <a:gd name="connsiteY1" fmla="*/ 808454 h 1413766"/>
              <a:gd name="connsiteX2" fmla="*/ 134466 w 876935"/>
              <a:gd name="connsiteY2" fmla="*/ 592719 h 1413766"/>
              <a:gd name="connsiteX3" fmla="*/ 205186 w 876935"/>
              <a:gd name="connsiteY3" fmla="*/ 393926 h 1413766"/>
              <a:gd name="connsiteX4" fmla="*/ 326681 w 876935"/>
              <a:gd name="connsiteY4" fmla="*/ 0 h 1413766"/>
              <a:gd name="connsiteX5" fmla="*/ 504871 w 876935"/>
              <a:gd name="connsiteY5" fmla="*/ 468807 h 1413766"/>
              <a:gd name="connsiteX6" fmla="*/ 668482 w 876935"/>
              <a:gd name="connsiteY6" fmla="*/ 686534 h 1413766"/>
              <a:gd name="connsiteX7" fmla="*/ 875746 w 876935"/>
              <a:gd name="connsiteY7" fmla="*/ 881607 h 1413766"/>
              <a:gd name="connsiteX8" fmla="*/ 736562 w 876935"/>
              <a:gd name="connsiteY8" fmla="*/ 1212403 h 1413766"/>
              <a:gd name="connsiteX9" fmla="*/ 317386 w 876935"/>
              <a:gd name="connsiteY9" fmla="*/ 1413218 h 1413766"/>
              <a:gd name="connsiteX10" fmla="*/ 205186 w 876935"/>
              <a:gd name="connsiteY10" fmla="*/ 1186406 h 1413766"/>
              <a:gd name="connsiteX11" fmla="*/ 75424 w 876935"/>
              <a:gd name="connsiteY11" fmla="*/ 1070905 h 1413766"/>
              <a:gd name="connsiteX0" fmla="*/ 75424 w 876935"/>
              <a:gd name="connsiteY0" fmla="*/ 1070905 h 1238896"/>
              <a:gd name="connsiteX1" fmla="*/ 10114 w 876935"/>
              <a:gd name="connsiteY1" fmla="*/ 808454 h 1238896"/>
              <a:gd name="connsiteX2" fmla="*/ 134466 w 876935"/>
              <a:gd name="connsiteY2" fmla="*/ 592719 h 1238896"/>
              <a:gd name="connsiteX3" fmla="*/ 205186 w 876935"/>
              <a:gd name="connsiteY3" fmla="*/ 393926 h 1238896"/>
              <a:gd name="connsiteX4" fmla="*/ 326681 w 876935"/>
              <a:gd name="connsiteY4" fmla="*/ 0 h 1238896"/>
              <a:gd name="connsiteX5" fmla="*/ 504871 w 876935"/>
              <a:gd name="connsiteY5" fmla="*/ 468807 h 1238896"/>
              <a:gd name="connsiteX6" fmla="*/ 668482 w 876935"/>
              <a:gd name="connsiteY6" fmla="*/ 686534 h 1238896"/>
              <a:gd name="connsiteX7" fmla="*/ 875746 w 876935"/>
              <a:gd name="connsiteY7" fmla="*/ 881607 h 1238896"/>
              <a:gd name="connsiteX8" fmla="*/ 736562 w 876935"/>
              <a:gd name="connsiteY8" fmla="*/ 1212403 h 1238896"/>
              <a:gd name="connsiteX9" fmla="*/ 390538 w 876935"/>
              <a:gd name="connsiteY9" fmla="*/ 1181570 h 1238896"/>
              <a:gd name="connsiteX10" fmla="*/ 205186 w 876935"/>
              <a:gd name="connsiteY10" fmla="*/ 1186406 h 1238896"/>
              <a:gd name="connsiteX11" fmla="*/ 75424 w 876935"/>
              <a:gd name="connsiteY11" fmla="*/ 1070905 h 1238896"/>
              <a:gd name="connsiteX0" fmla="*/ 75424 w 876384"/>
              <a:gd name="connsiteY0" fmla="*/ 1070905 h 1200656"/>
              <a:gd name="connsiteX1" fmla="*/ 10114 w 876384"/>
              <a:gd name="connsiteY1" fmla="*/ 808454 h 1200656"/>
              <a:gd name="connsiteX2" fmla="*/ 134466 w 876384"/>
              <a:gd name="connsiteY2" fmla="*/ 592719 h 1200656"/>
              <a:gd name="connsiteX3" fmla="*/ 205186 w 876384"/>
              <a:gd name="connsiteY3" fmla="*/ 393926 h 1200656"/>
              <a:gd name="connsiteX4" fmla="*/ 326681 w 876384"/>
              <a:gd name="connsiteY4" fmla="*/ 0 h 1200656"/>
              <a:gd name="connsiteX5" fmla="*/ 504871 w 876384"/>
              <a:gd name="connsiteY5" fmla="*/ 468807 h 1200656"/>
              <a:gd name="connsiteX6" fmla="*/ 668482 w 876384"/>
              <a:gd name="connsiteY6" fmla="*/ 686534 h 1200656"/>
              <a:gd name="connsiteX7" fmla="*/ 875746 w 876384"/>
              <a:gd name="connsiteY7" fmla="*/ 881607 h 1200656"/>
              <a:gd name="connsiteX8" fmla="*/ 687794 w 876384"/>
              <a:gd name="connsiteY8" fmla="*/ 1029523 h 1200656"/>
              <a:gd name="connsiteX9" fmla="*/ 390538 w 876384"/>
              <a:gd name="connsiteY9" fmla="*/ 1181570 h 1200656"/>
              <a:gd name="connsiteX10" fmla="*/ 205186 w 876384"/>
              <a:gd name="connsiteY10" fmla="*/ 1186406 h 1200656"/>
              <a:gd name="connsiteX11" fmla="*/ 75424 w 876384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68482 w 730933"/>
              <a:gd name="connsiteY6" fmla="*/ 68653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504871 w 730933"/>
              <a:gd name="connsiteY5" fmla="*/ 468807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34466 w 730933"/>
              <a:gd name="connsiteY2" fmla="*/ 592719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75424 w 730933"/>
              <a:gd name="connsiteY0" fmla="*/ 1070905 h 1200656"/>
              <a:gd name="connsiteX1" fmla="*/ 10114 w 730933"/>
              <a:gd name="connsiteY1" fmla="*/ 808454 h 1200656"/>
              <a:gd name="connsiteX2" fmla="*/ 143343 w 730933"/>
              <a:gd name="connsiteY2" fmla="*/ 604555 h 1200656"/>
              <a:gd name="connsiteX3" fmla="*/ 205186 w 730933"/>
              <a:gd name="connsiteY3" fmla="*/ 393926 h 1200656"/>
              <a:gd name="connsiteX4" fmla="*/ 326681 w 730933"/>
              <a:gd name="connsiteY4" fmla="*/ 0 h 1200656"/>
              <a:gd name="connsiteX5" fmla="*/ 463442 w 730933"/>
              <a:gd name="connsiteY5" fmla="*/ 421459 h 1200656"/>
              <a:gd name="connsiteX6" fmla="*/ 619714 w 730933"/>
              <a:gd name="connsiteY6" fmla="*/ 747494 h 1200656"/>
              <a:gd name="connsiteX7" fmla="*/ 668482 w 730933"/>
              <a:gd name="connsiteY7" fmla="*/ 857223 h 1200656"/>
              <a:gd name="connsiteX8" fmla="*/ 687794 w 730933"/>
              <a:gd name="connsiteY8" fmla="*/ 1029523 h 1200656"/>
              <a:gd name="connsiteX9" fmla="*/ 390538 w 730933"/>
              <a:gd name="connsiteY9" fmla="*/ 1181570 h 1200656"/>
              <a:gd name="connsiteX10" fmla="*/ 205186 w 730933"/>
              <a:gd name="connsiteY10" fmla="*/ 1186406 h 1200656"/>
              <a:gd name="connsiteX11" fmla="*/ 75424 w 730933"/>
              <a:gd name="connsiteY11" fmla="*/ 1070905 h 1200656"/>
              <a:gd name="connsiteX0" fmla="*/ 36010 w 691519"/>
              <a:gd name="connsiteY0" fmla="*/ 1070905 h 1200656"/>
              <a:gd name="connsiteX1" fmla="*/ 12129 w 691519"/>
              <a:gd name="connsiteY1" fmla="*/ 817332 h 1200656"/>
              <a:gd name="connsiteX2" fmla="*/ 103929 w 691519"/>
              <a:gd name="connsiteY2" fmla="*/ 604555 h 1200656"/>
              <a:gd name="connsiteX3" fmla="*/ 165772 w 691519"/>
              <a:gd name="connsiteY3" fmla="*/ 393926 h 1200656"/>
              <a:gd name="connsiteX4" fmla="*/ 287267 w 691519"/>
              <a:gd name="connsiteY4" fmla="*/ 0 h 1200656"/>
              <a:gd name="connsiteX5" fmla="*/ 424028 w 691519"/>
              <a:gd name="connsiteY5" fmla="*/ 421459 h 1200656"/>
              <a:gd name="connsiteX6" fmla="*/ 580300 w 691519"/>
              <a:gd name="connsiteY6" fmla="*/ 747494 h 1200656"/>
              <a:gd name="connsiteX7" fmla="*/ 629068 w 691519"/>
              <a:gd name="connsiteY7" fmla="*/ 857223 h 1200656"/>
              <a:gd name="connsiteX8" fmla="*/ 648380 w 691519"/>
              <a:gd name="connsiteY8" fmla="*/ 1029523 h 1200656"/>
              <a:gd name="connsiteX9" fmla="*/ 351124 w 691519"/>
              <a:gd name="connsiteY9" fmla="*/ 1181570 h 1200656"/>
              <a:gd name="connsiteX10" fmla="*/ 165772 w 691519"/>
              <a:gd name="connsiteY10" fmla="*/ 1186406 h 1200656"/>
              <a:gd name="connsiteX11" fmla="*/ 36010 w 691519"/>
              <a:gd name="connsiteY11" fmla="*/ 1070905 h 1200656"/>
              <a:gd name="connsiteX0" fmla="*/ 23881 w 679390"/>
              <a:gd name="connsiteY0" fmla="*/ 1070905 h 1200656"/>
              <a:gd name="connsiteX1" fmla="*/ 0 w 679390"/>
              <a:gd name="connsiteY1" fmla="*/ 817332 h 1200656"/>
              <a:gd name="connsiteX2" fmla="*/ 91800 w 679390"/>
              <a:gd name="connsiteY2" fmla="*/ 604555 h 1200656"/>
              <a:gd name="connsiteX3" fmla="*/ 153643 w 679390"/>
              <a:gd name="connsiteY3" fmla="*/ 393926 h 1200656"/>
              <a:gd name="connsiteX4" fmla="*/ 275138 w 679390"/>
              <a:gd name="connsiteY4" fmla="*/ 0 h 1200656"/>
              <a:gd name="connsiteX5" fmla="*/ 411899 w 679390"/>
              <a:gd name="connsiteY5" fmla="*/ 421459 h 1200656"/>
              <a:gd name="connsiteX6" fmla="*/ 568171 w 679390"/>
              <a:gd name="connsiteY6" fmla="*/ 747494 h 1200656"/>
              <a:gd name="connsiteX7" fmla="*/ 616939 w 679390"/>
              <a:gd name="connsiteY7" fmla="*/ 857223 h 1200656"/>
              <a:gd name="connsiteX8" fmla="*/ 636251 w 679390"/>
              <a:gd name="connsiteY8" fmla="*/ 1029523 h 1200656"/>
              <a:gd name="connsiteX9" fmla="*/ 338995 w 679390"/>
              <a:gd name="connsiteY9" fmla="*/ 1181570 h 1200656"/>
              <a:gd name="connsiteX10" fmla="*/ 153643 w 679390"/>
              <a:gd name="connsiteY10" fmla="*/ 1186406 h 1200656"/>
              <a:gd name="connsiteX11" fmla="*/ 23881 w 679390"/>
              <a:gd name="connsiteY11" fmla="*/ 1070905 h 1200656"/>
              <a:gd name="connsiteX0" fmla="*/ 29800 w 685309"/>
              <a:gd name="connsiteY0" fmla="*/ 1070905 h 1200656"/>
              <a:gd name="connsiteX1" fmla="*/ 0 w 685309"/>
              <a:gd name="connsiteY1" fmla="*/ 823251 h 1200656"/>
              <a:gd name="connsiteX2" fmla="*/ 97719 w 685309"/>
              <a:gd name="connsiteY2" fmla="*/ 604555 h 1200656"/>
              <a:gd name="connsiteX3" fmla="*/ 159562 w 685309"/>
              <a:gd name="connsiteY3" fmla="*/ 393926 h 1200656"/>
              <a:gd name="connsiteX4" fmla="*/ 281057 w 685309"/>
              <a:gd name="connsiteY4" fmla="*/ 0 h 1200656"/>
              <a:gd name="connsiteX5" fmla="*/ 417818 w 685309"/>
              <a:gd name="connsiteY5" fmla="*/ 421459 h 1200656"/>
              <a:gd name="connsiteX6" fmla="*/ 574090 w 685309"/>
              <a:gd name="connsiteY6" fmla="*/ 747494 h 1200656"/>
              <a:gd name="connsiteX7" fmla="*/ 622858 w 685309"/>
              <a:gd name="connsiteY7" fmla="*/ 857223 h 1200656"/>
              <a:gd name="connsiteX8" fmla="*/ 642170 w 685309"/>
              <a:gd name="connsiteY8" fmla="*/ 1029523 h 1200656"/>
              <a:gd name="connsiteX9" fmla="*/ 344914 w 685309"/>
              <a:gd name="connsiteY9" fmla="*/ 1181570 h 1200656"/>
              <a:gd name="connsiteX10" fmla="*/ 159562 w 685309"/>
              <a:gd name="connsiteY10" fmla="*/ 1186406 h 1200656"/>
              <a:gd name="connsiteX11" fmla="*/ 29800 w 685309"/>
              <a:gd name="connsiteY11" fmla="*/ 1070905 h 1200656"/>
              <a:gd name="connsiteX0" fmla="*/ 29804 w 685313"/>
              <a:gd name="connsiteY0" fmla="*/ 1070905 h 1200656"/>
              <a:gd name="connsiteX1" fmla="*/ 4 w 685313"/>
              <a:gd name="connsiteY1" fmla="*/ 823251 h 1200656"/>
              <a:gd name="connsiteX2" fmla="*/ 97723 w 685313"/>
              <a:gd name="connsiteY2" fmla="*/ 604555 h 1200656"/>
              <a:gd name="connsiteX3" fmla="*/ 159566 w 685313"/>
              <a:gd name="connsiteY3" fmla="*/ 393926 h 1200656"/>
              <a:gd name="connsiteX4" fmla="*/ 281061 w 685313"/>
              <a:gd name="connsiteY4" fmla="*/ 0 h 1200656"/>
              <a:gd name="connsiteX5" fmla="*/ 417822 w 685313"/>
              <a:gd name="connsiteY5" fmla="*/ 421459 h 1200656"/>
              <a:gd name="connsiteX6" fmla="*/ 574094 w 685313"/>
              <a:gd name="connsiteY6" fmla="*/ 747494 h 1200656"/>
              <a:gd name="connsiteX7" fmla="*/ 622862 w 685313"/>
              <a:gd name="connsiteY7" fmla="*/ 857223 h 1200656"/>
              <a:gd name="connsiteX8" fmla="*/ 642174 w 685313"/>
              <a:gd name="connsiteY8" fmla="*/ 1029523 h 1200656"/>
              <a:gd name="connsiteX9" fmla="*/ 344918 w 685313"/>
              <a:gd name="connsiteY9" fmla="*/ 1181570 h 1200656"/>
              <a:gd name="connsiteX10" fmla="*/ 159566 w 685313"/>
              <a:gd name="connsiteY10" fmla="*/ 1186406 h 1200656"/>
              <a:gd name="connsiteX11" fmla="*/ 29804 w 685313"/>
              <a:gd name="connsiteY11" fmla="*/ 1070905 h 1200656"/>
              <a:gd name="connsiteX0" fmla="*/ 34167 w 689676"/>
              <a:gd name="connsiteY0" fmla="*/ 1070905 h 1200656"/>
              <a:gd name="connsiteX1" fmla="*/ 4367 w 689676"/>
              <a:gd name="connsiteY1" fmla="*/ 823251 h 1200656"/>
              <a:gd name="connsiteX2" fmla="*/ 102086 w 689676"/>
              <a:gd name="connsiteY2" fmla="*/ 604555 h 1200656"/>
              <a:gd name="connsiteX3" fmla="*/ 163929 w 689676"/>
              <a:gd name="connsiteY3" fmla="*/ 393926 h 1200656"/>
              <a:gd name="connsiteX4" fmla="*/ 285424 w 689676"/>
              <a:gd name="connsiteY4" fmla="*/ 0 h 1200656"/>
              <a:gd name="connsiteX5" fmla="*/ 422185 w 689676"/>
              <a:gd name="connsiteY5" fmla="*/ 421459 h 1200656"/>
              <a:gd name="connsiteX6" fmla="*/ 578457 w 689676"/>
              <a:gd name="connsiteY6" fmla="*/ 747494 h 1200656"/>
              <a:gd name="connsiteX7" fmla="*/ 627225 w 689676"/>
              <a:gd name="connsiteY7" fmla="*/ 857223 h 1200656"/>
              <a:gd name="connsiteX8" fmla="*/ 646537 w 689676"/>
              <a:gd name="connsiteY8" fmla="*/ 1029523 h 1200656"/>
              <a:gd name="connsiteX9" fmla="*/ 349281 w 689676"/>
              <a:gd name="connsiteY9" fmla="*/ 1181570 h 1200656"/>
              <a:gd name="connsiteX10" fmla="*/ 163929 w 689676"/>
              <a:gd name="connsiteY10" fmla="*/ 1186406 h 1200656"/>
              <a:gd name="connsiteX11" fmla="*/ 34167 w 689676"/>
              <a:gd name="connsiteY11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114931 w 702521"/>
              <a:gd name="connsiteY3" fmla="*/ 604555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91302 w 702521"/>
              <a:gd name="connsiteY7" fmla="*/ 747494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702521"/>
              <a:gd name="connsiteY0" fmla="*/ 1070905 h 1200656"/>
              <a:gd name="connsiteX1" fmla="*/ 1470 w 702521"/>
              <a:gd name="connsiteY1" fmla="*/ 961505 h 1200656"/>
              <a:gd name="connsiteX2" fmla="*/ 17212 w 702521"/>
              <a:gd name="connsiteY2" fmla="*/ 823251 h 1200656"/>
              <a:gd name="connsiteX3" fmla="*/ 97175 w 702521"/>
              <a:gd name="connsiteY3" fmla="*/ 616392 h 1200656"/>
              <a:gd name="connsiteX4" fmla="*/ 176774 w 702521"/>
              <a:gd name="connsiteY4" fmla="*/ 393926 h 1200656"/>
              <a:gd name="connsiteX5" fmla="*/ 298269 w 702521"/>
              <a:gd name="connsiteY5" fmla="*/ 0 h 1200656"/>
              <a:gd name="connsiteX6" fmla="*/ 435030 w 702521"/>
              <a:gd name="connsiteY6" fmla="*/ 421459 h 1200656"/>
              <a:gd name="connsiteX7" fmla="*/ 564669 w 702521"/>
              <a:gd name="connsiteY7" fmla="*/ 706065 h 1200656"/>
              <a:gd name="connsiteX8" fmla="*/ 640070 w 702521"/>
              <a:gd name="connsiteY8" fmla="*/ 857223 h 1200656"/>
              <a:gd name="connsiteX9" fmla="*/ 659382 w 702521"/>
              <a:gd name="connsiteY9" fmla="*/ 1029523 h 1200656"/>
              <a:gd name="connsiteX10" fmla="*/ 362126 w 702521"/>
              <a:gd name="connsiteY10" fmla="*/ 1181570 h 1200656"/>
              <a:gd name="connsiteX11" fmla="*/ 176774 w 702521"/>
              <a:gd name="connsiteY11" fmla="*/ 1186406 h 1200656"/>
              <a:gd name="connsiteX12" fmla="*/ 47012 w 702521"/>
              <a:gd name="connsiteY12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47012 w 679442"/>
              <a:gd name="connsiteY13" fmla="*/ 1070905 h 1200656"/>
              <a:gd name="connsiteX0" fmla="*/ 47012 w 679442"/>
              <a:gd name="connsiteY0" fmla="*/ 1070905 h 1200656"/>
              <a:gd name="connsiteX1" fmla="*/ 1470 w 679442"/>
              <a:gd name="connsiteY1" fmla="*/ 961505 h 1200656"/>
              <a:gd name="connsiteX2" fmla="*/ 17212 w 679442"/>
              <a:gd name="connsiteY2" fmla="*/ 823251 h 1200656"/>
              <a:gd name="connsiteX3" fmla="*/ 97175 w 679442"/>
              <a:gd name="connsiteY3" fmla="*/ 616392 h 1200656"/>
              <a:gd name="connsiteX4" fmla="*/ 176774 w 679442"/>
              <a:gd name="connsiteY4" fmla="*/ 393926 h 1200656"/>
              <a:gd name="connsiteX5" fmla="*/ 298269 w 679442"/>
              <a:gd name="connsiteY5" fmla="*/ 0 h 1200656"/>
              <a:gd name="connsiteX6" fmla="*/ 435030 w 679442"/>
              <a:gd name="connsiteY6" fmla="*/ 421459 h 1200656"/>
              <a:gd name="connsiteX7" fmla="*/ 564669 w 679442"/>
              <a:gd name="connsiteY7" fmla="*/ 706065 h 1200656"/>
              <a:gd name="connsiteX8" fmla="*/ 640070 w 679442"/>
              <a:gd name="connsiteY8" fmla="*/ 857223 h 1200656"/>
              <a:gd name="connsiteX9" fmla="*/ 652500 w 679442"/>
              <a:gd name="connsiteY9" fmla="*/ 854973 h 1200656"/>
              <a:gd name="connsiteX10" fmla="*/ 659382 w 679442"/>
              <a:gd name="connsiteY10" fmla="*/ 1029523 h 1200656"/>
              <a:gd name="connsiteX11" fmla="*/ 362126 w 679442"/>
              <a:gd name="connsiteY11" fmla="*/ 1181570 h 1200656"/>
              <a:gd name="connsiteX12" fmla="*/ 176774 w 679442"/>
              <a:gd name="connsiteY12" fmla="*/ 1186406 h 1200656"/>
              <a:gd name="connsiteX13" fmla="*/ 87288 w 679442"/>
              <a:gd name="connsiteY13" fmla="*/ 1130181 h 1200656"/>
              <a:gd name="connsiteX14" fmla="*/ 47012 w 679442"/>
              <a:gd name="connsiteY14" fmla="*/ 1070905 h 1200656"/>
              <a:gd name="connsiteX0" fmla="*/ 47012 w 679442"/>
              <a:gd name="connsiteY0" fmla="*/ 1070905 h 1218974"/>
              <a:gd name="connsiteX1" fmla="*/ 1470 w 679442"/>
              <a:gd name="connsiteY1" fmla="*/ 961505 h 1218974"/>
              <a:gd name="connsiteX2" fmla="*/ 17212 w 679442"/>
              <a:gd name="connsiteY2" fmla="*/ 823251 h 1218974"/>
              <a:gd name="connsiteX3" fmla="*/ 97175 w 679442"/>
              <a:gd name="connsiteY3" fmla="*/ 616392 h 1218974"/>
              <a:gd name="connsiteX4" fmla="*/ 176774 w 679442"/>
              <a:gd name="connsiteY4" fmla="*/ 393926 h 1218974"/>
              <a:gd name="connsiteX5" fmla="*/ 298269 w 679442"/>
              <a:gd name="connsiteY5" fmla="*/ 0 h 1218974"/>
              <a:gd name="connsiteX6" fmla="*/ 435030 w 679442"/>
              <a:gd name="connsiteY6" fmla="*/ 421459 h 1218974"/>
              <a:gd name="connsiteX7" fmla="*/ 564669 w 679442"/>
              <a:gd name="connsiteY7" fmla="*/ 706065 h 1218974"/>
              <a:gd name="connsiteX8" fmla="*/ 640070 w 679442"/>
              <a:gd name="connsiteY8" fmla="*/ 857223 h 1218974"/>
              <a:gd name="connsiteX9" fmla="*/ 652500 w 679442"/>
              <a:gd name="connsiteY9" fmla="*/ 854973 h 1218974"/>
              <a:gd name="connsiteX10" fmla="*/ 659382 w 679442"/>
              <a:gd name="connsiteY10" fmla="*/ 1029523 h 1218974"/>
              <a:gd name="connsiteX11" fmla="*/ 362126 w 679442"/>
              <a:gd name="connsiteY11" fmla="*/ 1181570 h 1218974"/>
              <a:gd name="connsiteX12" fmla="*/ 324026 w 679442"/>
              <a:gd name="connsiteY12" fmla="*/ 1218957 h 1218974"/>
              <a:gd name="connsiteX13" fmla="*/ 176774 w 679442"/>
              <a:gd name="connsiteY13" fmla="*/ 1186406 h 1218974"/>
              <a:gd name="connsiteX14" fmla="*/ 87288 w 679442"/>
              <a:gd name="connsiteY14" fmla="*/ 1130181 h 1218974"/>
              <a:gd name="connsiteX15" fmla="*/ 47012 w 679442"/>
              <a:gd name="connsiteY15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362126 w 675045"/>
              <a:gd name="connsiteY12" fmla="*/ 1181570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13416 w 675045"/>
              <a:gd name="connsiteY11" fmla="*/ 1168651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35030 w 675045"/>
              <a:gd name="connsiteY6" fmla="*/ 421459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9826 w 675045"/>
              <a:gd name="connsiteY6" fmla="*/ 403703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64669 w 675045"/>
              <a:gd name="connsiteY7" fmla="*/ 706065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40070 w 675045"/>
              <a:gd name="connsiteY8" fmla="*/ 857223 h 1218974"/>
              <a:gd name="connsiteX9" fmla="*/ 652500 w 675045"/>
              <a:gd name="connsiteY9" fmla="*/ 854973 h 1218974"/>
              <a:gd name="connsiteX10" fmla="*/ 659382 w 675045"/>
              <a:gd name="connsiteY10" fmla="*/ 1029523 h 1218974"/>
              <a:gd name="connsiteX11" fmla="*/ 540049 w 675045"/>
              <a:gd name="connsiteY11" fmla="*/ 1171610 h 1218974"/>
              <a:gd name="connsiteX12" fmla="*/ 430188 w 675045"/>
              <a:gd name="connsiteY12" fmla="*/ 1208203 h 1218974"/>
              <a:gd name="connsiteX13" fmla="*/ 324026 w 675045"/>
              <a:gd name="connsiteY13" fmla="*/ 1218957 h 1218974"/>
              <a:gd name="connsiteX14" fmla="*/ 176774 w 675045"/>
              <a:gd name="connsiteY14" fmla="*/ 1186406 h 1218974"/>
              <a:gd name="connsiteX15" fmla="*/ 87288 w 675045"/>
              <a:gd name="connsiteY15" fmla="*/ 1130181 h 1218974"/>
              <a:gd name="connsiteX16" fmla="*/ 47012 w 675045"/>
              <a:gd name="connsiteY16" fmla="*/ 1070905 h 1218974"/>
              <a:gd name="connsiteX0" fmla="*/ 47012 w 675045"/>
              <a:gd name="connsiteY0" fmla="*/ 1070905 h 1218974"/>
              <a:gd name="connsiteX1" fmla="*/ 1470 w 675045"/>
              <a:gd name="connsiteY1" fmla="*/ 961505 h 1218974"/>
              <a:gd name="connsiteX2" fmla="*/ 17212 w 675045"/>
              <a:gd name="connsiteY2" fmla="*/ 823251 h 1218974"/>
              <a:gd name="connsiteX3" fmla="*/ 97175 w 675045"/>
              <a:gd name="connsiteY3" fmla="*/ 616392 h 1218974"/>
              <a:gd name="connsiteX4" fmla="*/ 176774 w 675045"/>
              <a:gd name="connsiteY4" fmla="*/ 393926 h 1218974"/>
              <a:gd name="connsiteX5" fmla="*/ 298269 w 675045"/>
              <a:gd name="connsiteY5" fmla="*/ 0 h 1218974"/>
              <a:gd name="connsiteX6" fmla="*/ 446866 w 675045"/>
              <a:gd name="connsiteY6" fmla="*/ 427377 h 1218974"/>
              <a:gd name="connsiteX7" fmla="*/ 570588 w 675045"/>
              <a:gd name="connsiteY7" fmla="*/ 717902 h 1218974"/>
              <a:gd name="connsiteX8" fmla="*/ 637705 w 675045"/>
              <a:gd name="connsiteY8" fmla="*/ 831299 h 1218974"/>
              <a:gd name="connsiteX9" fmla="*/ 640070 w 675045"/>
              <a:gd name="connsiteY9" fmla="*/ 857223 h 1218974"/>
              <a:gd name="connsiteX10" fmla="*/ 652500 w 675045"/>
              <a:gd name="connsiteY10" fmla="*/ 854973 h 1218974"/>
              <a:gd name="connsiteX11" fmla="*/ 659382 w 675045"/>
              <a:gd name="connsiteY11" fmla="*/ 1029523 h 1218974"/>
              <a:gd name="connsiteX12" fmla="*/ 540049 w 675045"/>
              <a:gd name="connsiteY12" fmla="*/ 1171610 h 1218974"/>
              <a:gd name="connsiteX13" fmla="*/ 430188 w 675045"/>
              <a:gd name="connsiteY13" fmla="*/ 1208203 h 1218974"/>
              <a:gd name="connsiteX14" fmla="*/ 324026 w 675045"/>
              <a:gd name="connsiteY14" fmla="*/ 1218957 h 1218974"/>
              <a:gd name="connsiteX15" fmla="*/ 176774 w 675045"/>
              <a:gd name="connsiteY15" fmla="*/ 1186406 h 1218974"/>
              <a:gd name="connsiteX16" fmla="*/ 87288 w 675045"/>
              <a:gd name="connsiteY16" fmla="*/ 1130181 h 1218974"/>
              <a:gd name="connsiteX17" fmla="*/ 47012 w 675045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37705 w 671402"/>
              <a:gd name="connsiteY8" fmla="*/ 831299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57223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1402"/>
              <a:gd name="connsiteY0" fmla="*/ 1070905 h 1218974"/>
              <a:gd name="connsiteX1" fmla="*/ 1470 w 671402"/>
              <a:gd name="connsiteY1" fmla="*/ 961505 h 1218974"/>
              <a:gd name="connsiteX2" fmla="*/ 17212 w 671402"/>
              <a:gd name="connsiteY2" fmla="*/ 823251 h 1218974"/>
              <a:gd name="connsiteX3" fmla="*/ 97175 w 671402"/>
              <a:gd name="connsiteY3" fmla="*/ 616392 h 1218974"/>
              <a:gd name="connsiteX4" fmla="*/ 176774 w 671402"/>
              <a:gd name="connsiteY4" fmla="*/ 393926 h 1218974"/>
              <a:gd name="connsiteX5" fmla="*/ 298269 w 671402"/>
              <a:gd name="connsiteY5" fmla="*/ 0 h 1218974"/>
              <a:gd name="connsiteX6" fmla="*/ 446866 w 671402"/>
              <a:gd name="connsiteY6" fmla="*/ 427377 h 1218974"/>
              <a:gd name="connsiteX7" fmla="*/ 570588 w 671402"/>
              <a:gd name="connsiteY7" fmla="*/ 717902 h 1218974"/>
              <a:gd name="connsiteX8" fmla="*/ 625868 w 671402"/>
              <a:gd name="connsiteY8" fmla="*/ 840177 h 1218974"/>
              <a:gd name="connsiteX9" fmla="*/ 640070 w 671402"/>
              <a:gd name="connsiteY9" fmla="*/ 869059 h 1218974"/>
              <a:gd name="connsiteX10" fmla="*/ 631785 w 671402"/>
              <a:gd name="connsiteY10" fmla="*/ 881606 h 1218974"/>
              <a:gd name="connsiteX11" fmla="*/ 659382 w 671402"/>
              <a:gd name="connsiteY11" fmla="*/ 1029523 h 1218974"/>
              <a:gd name="connsiteX12" fmla="*/ 540049 w 671402"/>
              <a:gd name="connsiteY12" fmla="*/ 1171610 h 1218974"/>
              <a:gd name="connsiteX13" fmla="*/ 430188 w 671402"/>
              <a:gd name="connsiteY13" fmla="*/ 1208203 h 1218974"/>
              <a:gd name="connsiteX14" fmla="*/ 324026 w 671402"/>
              <a:gd name="connsiteY14" fmla="*/ 1218957 h 1218974"/>
              <a:gd name="connsiteX15" fmla="*/ 176774 w 671402"/>
              <a:gd name="connsiteY15" fmla="*/ 1186406 h 1218974"/>
              <a:gd name="connsiteX16" fmla="*/ 87288 w 671402"/>
              <a:gd name="connsiteY16" fmla="*/ 1130181 h 1218974"/>
              <a:gd name="connsiteX17" fmla="*/ 47012 w 671402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70588 w 678275"/>
              <a:gd name="connsiteY7" fmla="*/ 717902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46866 w 678275"/>
              <a:gd name="connsiteY6" fmla="*/ 42737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625868 w 678275"/>
              <a:gd name="connsiteY8" fmla="*/ 840177 h 1218974"/>
              <a:gd name="connsiteX9" fmla="*/ 640070 w 678275"/>
              <a:gd name="connsiteY9" fmla="*/ 869059 h 1218974"/>
              <a:gd name="connsiteX10" fmla="*/ 664336 w 678275"/>
              <a:gd name="connsiteY10" fmla="*/ 890483 h 1218974"/>
              <a:gd name="connsiteX11" fmla="*/ 659382 w 678275"/>
              <a:gd name="connsiteY11" fmla="*/ 1029523 h 1218974"/>
              <a:gd name="connsiteX12" fmla="*/ 540049 w 678275"/>
              <a:gd name="connsiteY12" fmla="*/ 1171610 h 1218974"/>
              <a:gd name="connsiteX13" fmla="*/ 430188 w 678275"/>
              <a:gd name="connsiteY13" fmla="*/ 1208203 h 1218974"/>
              <a:gd name="connsiteX14" fmla="*/ 324026 w 678275"/>
              <a:gd name="connsiteY14" fmla="*/ 1218957 h 1218974"/>
              <a:gd name="connsiteX15" fmla="*/ 176774 w 678275"/>
              <a:gd name="connsiteY15" fmla="*/ 1186406 h 1218974"/>
              <a:gd name="connsiteX16" fmla="*/ 87288 w 678275"/>
              <a:gd name="connsiteY16" fmla="*/ 1130181 h 1218974"/>
              <a:gd name="connsiteX17" fmla="*/ 47012 w 678275"/>
              <a:gd name="connsiteY17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49874 w 678275"/>
              <a:gd name="connsiteY7" fmla="*/ 635044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840177 h 1218974"/>
              <a:gd name="connsiteX10" fmla="*/ 640070 w 678275"/>
              <a:gd name="connsiteY10" fmla="*/ 869059 h 1218974"/>
              <a:gd name="connsiteX11" fmla="*/ 664336 w 678275"/>
              <a:gd name="connsiteY11" fmla="*/ 890483 h 1218974"/>
              <a:gd name="connsiteX12" fmla="*/ 659382 w 678275"/>
              <a:gd name="connsiteY12" fmla="*/ 1029523 h 1218974"/>
              <a:gd name="connsiteX13" fmla="*/ 540049 w 678275"/>
              <a:gd name="connsiteY13" fmla="*/ 1171610 h 1218974"/>
              <a:gd name="connsiteX14" fmla="*/ 430188 w 678275"/>
              <a:gd name="connsiteY14" fmla="*/ 1208203 h 1218974"/>
              <a:gd name="connsiteX15" fmla="*/ 324026 w 678275"/>
              <a:gd name="connsiteY15" fmla="*/ 1218957 h 1218974"/>
              <a:gd name="connsiteX16" fmla="*/ 176774 w 678275"/>
              <a:gd name="connsiteY16" fmla="*/ 1186406 h 1218974"/>
              <a:gd name="connsiteX17" fmla="*/ 87288 w 678275"/>
              <a:gd name="connsiteY17" fmla="*/ 1130181 h 1218974"/>
              <a:gd name="connsiteX18" fmla="*/ 47012 w 678275"/>
              <a:gd name="connsiteY18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25868 w 678275"/>
              <a:gd name="connsiteY10" fmla="*/ 840177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78275"/>
              <a:gd name="connsiteY0" fmla="*/ 1070905 h 1218974"/>
              <a:gd name="connsiteX1" fmla="*/ 1470 w 678275"/>
              <a:gd name="connsiteY1" fmla="*/ 961505 h 1218974"/>
              <a:gd name="connsiteX2" fmla="*/ 17212 w 678275"/>
              <a:gd name="connsiteY2" fmla="*/ 823251 h 1218974"/>
              <a:gd name="connsiteX3" fmla="*/ 97175 w 678275"/>
              <a:gd name="connsiteY3" fmla="*/ 616392 h 1218974"/>
              <a:gd name="connsiteX4" fmla="*/ 176774 w 678275"/>
              <a:gd name="connsiteY4" fmla="*/ 393926 h 1218974"/>
              <a:gd name="connsiteX5" fmla="*/ 298269 w 678275"/>
              <a:gd name="connsiteY5" fmla="*/ 0 h 1218974"/>
              <a:gd name="connsiteX6" fmla="*/ 470539 w 678275"/>
              <a:gd name="connsiteY6" fmla="*/ 430337 h 1218974"/>
              <a:gd name="connsiteX7" fmla="*/ 555792 w 678275"/>
              <a:gd name="connsiteY7" fmla="*/ 611371 h 1218974"/>
              <a:gd name="connsiteX8" fmla="*/ 596276 w 678275"/>
              <a:gd name="connsiteY8" fmla="*/ 730686 h 1218974"/>
              <a:gd name="connsiteX9" fmla="*/ 625868 w 678275"/>
              <a:gd name="connsiteY9" fmla="*/ 769156 h 1218974"/>
              <a:gd name="connsiteX10" fmla="*/ 658419 w 678275"/>
              <a:gd name="connsiteY10" fmla="*/ 846096 h 1218974"/>
              <a:gd name="connsiteX11" fmla="*/ 640070 w 678275"/>
              <a:gd name="connsiteY11" fmla="*/ 869059 h 1218974"/>
              <a:gd name="connsiteX12" fmla="*/ 664336 w 678275"/>
              <a:gd name="connsiteY12" fmla="*/ 890483 h 1218974"/>
              <a:gd name="connsiteX13" fmla="*/ 659382 w 678275"/>
              <a:gd name="connsiteY13" fmla="*/ 1029523 h 1218974"/>
              <a:gd name="connsiteX14" fmla="*/ 540049 w 678275"/>
              <a:gd name="connsiteY14" fmla="*/ 1171610 h 1218974"/>
              <a:gd name="connsiteX15" fmla="*/ 430188 w 678275"/>
              <a:gd name="connsiteY15" fmla="*/ 1208203 h 1218974"/>
              <a:gd name="connsiteX16" fmla="*/ 324026 w 678275"/>
              <a:gd name="connsiteY16" fmla="*/ 1218957 h 1218974"/>
              <a:gd name="connsiteX17" fmla="*/ 176774 w 678275"/>
              <a:gd name="connsiteY17" fmla="*/ 1186406 h 1218974"/>
              <a:gd name="connsiteX18" fmla="*/ 87288 w 678275"/>
              <a:gd name="connsiteY18" fmla="*/ 1130181 h 1218974"/>
              <a:gd name="connsiteX19" fmla="*/ 47012 w 678275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40070 w 692678"/>
              <a:gd name="connsiteY11" fmla="*/ 869059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6276 w 692678"/>
              <a:gd name="connsiteY8" fmla="*/ 730686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55792 w 692678"/>
              <a:gd name="connsiteY7" fmla="*/ 611371 h 1218974"/>
              <a:gd name="connsiteX8" fmla="*/ 599235 w 692678"/>
              <a:gd name="connsiteY8" fmla="*/ 712931 h 1218974"/>
              <a:gd name="connsiteX9" fmla="*/ 625868 w 692678"/>
              <a:gd name="connsiteY9" fmla="*/ 769156 h 1218974"/>
              <a:gd name="connsiteX10" fmla="*/ 658419 w 692678"/>
              <a:gd name="connsiteY10" fmla="*/ 846096 h 1218974"/>
              <a:gd name="connsiteX11" fmla="*/ 672622 w 692678"/>
              <a:gd name="connsiteY11" fmla="*/ 872018 h 1218974"/>
              <a:gd name="connsiteX12" fmla="*/ 690969 w 692678"/>
              <a:gd name="connsiteY12" fmla="*/ 967423 h 1218974"/>
              <a:gd name="connsiteX13" fmla="*/ 659382 w 692678"/>
              <a:gd name="connsiteY13" fmla="*/ 1029523 h 1218974"/>
              <a:gd name="connsiteX14" fmla="*/ 540049 w 692678"/>
              <a:gd name="connsiteY14" fmla="*/ 1171610 h 1218974"/>
              <a:gd name="connsiteX15" fmla="*/ 430188 w 692678"/>
              <a:gd name="connsiteY15" fmla="*/ 1208203 h 1218974"/>
              <a:gd name="connsiteX16" fmla="*/ 324026 w 692678"/>
              <a:gd name="connsiteY16" fmla="*/ 1218957 h 1218974"/>
              <a:gd name="connsiteX17" fmla="*/ 176774 w 692678"/>
              <a:gd name="connsiteY17" fmla="*/ 1186406 h 1218974"/>
              <a:gd name="connsiteX18" fmla="*/ 87288 w 692678"/>
              <a:gd name="connsiteY18" fmla="*/ 1130181 h 1218974"/>
              <a:gd name="connsiteX19" fmla="*/ 47012 w 692678"/>
              <a:gd name="connsiteY19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70539 w 692678"/>
              <a:gd name="connsiteY6" fmla="*/ 430337 h 1218974"/>
              <a:gd name="connsiteX7" fmla="*/ 537090 w 692678"/>
              <a:gd name="connsiteY7" fmla="*/ 570888 h 1218974"/>
              <a:gd name="connsiteX8" fmla="*/ 555792 w 692678"/>
              <a:gd name="connsiteY8" fmla="*/ 611371 h 1218974"/>
              <a:gd name="connsiteX9" fmla="*/ 599235 w 692678"/>
              <a:gd name="connsiteY9" fmla="*/ 712931 h 1218974"/>
              <a:gd name="connsiteX10" fmla="*/ 625868 w 692678"/>
              <a:gd name="connsiteY10" fmla="*/ 769156 h 1218974"/>
              <a:gd name="connsiteX11" fmla="*/ 658419 w 692678"/>
              <a:gd name="connsiteY11" fmla="*/ 846096 h 1218974"/>
              <a:gd name="connsiteX12" fmla="*/ 672622 w 692678"/>
              <a:gd name="connsiteY12" fmla="*/ 872018 h 1218974"/>
              <a:gd name="connsiteX13" fmla="*/ 690969 w 692678"/>
              <a:gd name="connsiteY13" fmla="*/ 967423 h 1218974"/>
              <a:gd name="connsiteX14" fmla="*/ 659382 w 692678"/>
              <a:gd name="connsiteY14" fmla="*/ 1029523 h 1218974"/>
              <a:gd name="connsiteX15" fmla="*/ 540049 w 692678"/>
              <a:gd name="connsiteY15" fmla="*/ 1171610 h 1218974"/>
              <a:gd name="connsiteX16" fmla="*/ 430188 w 692678"/>
              <a:gd name="connsiteY16" fmla="*/ 1208203 h 1218974"/>
              <a:gd name="connsiteX17" fmla="*/ 324026 w 692678"/>
              <a:gd name="connsiteY17" fmla="*/ 1218957 h 1218974"/>
              <a:gd name="connsiteX18" fmla="*/ 176774 w 692678"/>
              <a:gd name="connsiteY18" fmla="*/ 1186406 h 1218974"/>
              <a:gd name="connsiteX19" fmla="*/ 87288 w 692678"/>
              <a:gd name="connsiteY19" fmla="*/ 1130181 h 1218974"/>
              <a:gd name="connsiteX20" fmla="*/ 47012 w 692678"/>
              <a:gd name="connsiteY20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37090 w 692678"/>
              <a:gd name="connsiteY8" fmla="*/ 570888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5792 w 692678"/>
              <a:gd name="connsiteY9" fmla="*/ 611371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5868 w 692678"/>
              <a:gd name="connsiteY11" fmla="*/ 769156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2678"/>
              <a:gd name="connsiteY0" fmla="*/ 1070905 h 1218974"/>
              <a:gd name="connsiteX1" fmla="*/ 1470 w 692678"/>
              <a:gd name="connsiteY1" fmla="*/ 961505 h 1218974"/>
              <a:gd name="connsiteX2" fmla="*/ 17212 w 692678"/>
              <a:gd name="connsiteY2" fmla="*/ 823251 h 1218974"/>
              <a:gd name="connsiteX3" fmla="*/ 97175 w 692678"/>
              <a:gd name="connsiteY3" fmla="*/ 616392 h 1218974"/>
              <a:gd name="connsiteX4" fmla="*/ 176774 w 692678"/>
              <a:gd name="connsiteY4" fmla="*/ 393926 h 1218974"/>
              <a:gd name="connsiteX5" fmla="*/ 298269 w 692678"/>
              <a:gd name="connsiteY5" fmla="*/ 0 h 1218974"/>
              <a:gd name="connsiteX6" fmla="*/ 409844 w 692678"/>
              <a:gd name="connsiteY6" fmla="*/ 292721 h 1218974"/>
              <a:gd name="connsiteX7" fmla="*/ 470539 w 692678"/>
              <a:gd name="connsiteY7" fmla="*/ 430337 h 1218974"/>
              <a:gd name="connsiteX8" fmla="*/ 525253 w 692678"/>
              <a:gd name="connsiteY8" fmla="*/ 550174 h 1218974"/>
              <a:gd name="connsiteX9" fmla="*/ 558751 w 692678"/>
              <a:gd name="connsiteY9" fmla="*/ 629126 h 1218974"/>
              <a:gd name="connsiteX10" fmla="*/ 599235 w 692678"/>
              <a:gd name="connsiteY10" fmla="*/ 712931 h 1218974"/>
              <a:gd name="connsiteX11" fmla="*/ 628828 w 692678"/>
              <a:gd name="connsiteY11" fmla="*/ 783952 h 1218974"/>
              <a:gd name="connsiteX12" fmla="*/ 658419 w 692678"/>
              <a:gd name="connsiteY12" fmla="*/ 846096 h 1218974"/>
              <a:gd name="connsiteX13" fmla="*/ 672622 w 692678"/>
              <a:gd name="connsiteY13" fmla="*/ 872018 h 1218974"/>
              <a:gd name="connsiteX14" fmla="*/ 690969 w 692678"/>
              <a:gd name="connsiteY14" fmla="*/ 967423 h 1218974"/>
              <a:gd name="connsiteX15" fmla="*/ 659382 w 692678"/>
              <a:gd name="connsiteY15" fmla="*/ 1029523 h 1218974"/>
              <a:gd name="connsiteX16" fmla="*/ 540049 w 692678"/>
              <a:gd name="connsiteY16" fmla="*/ 1171610 h 1218974"/>
              <a:gd name="connsiteX17" fmla="*/ 430188 w 692678"/>
              <a:gd name="connsiteY17" fmla="*/ 1208203 h 1218974"/>
              <a:gd name="connsiteX18" fmla="*/ 324026 w 692678"/>
              <a:gd name="connsiteY18" fmla="*/ 1218957 h 1218974"/>
              <a:gd name="connsiteX19" fmla="*/ 176774 w 692678"/>
              <a:gd name="connsiteY19" fmla="*/ 1186406 h 1218974"/>
              <a:gd name="connsiteX20" fmla="*/ 87288 w 692678"/>
              <a:gd name="connsiteY20" fmla="*/ 1130181 h 1218974"/>
              <a:gd name="connsiteX21" fmla="*/ 47012 w 692678"/>
              <a:gd name="connsiteY21" fmla="*/ 1070905 h 1218974"/>
              <a:gd name="connsiteX0" fmla="*/ 47012 w 691690"/>
              <a:gd name="connsiteY0" fmla="*/ 1070905 h 1218974"/>
              <a:gd name="connsiteX1" fmla="*/ 1470 w 691690"/>
              <a:gd name="connsiteY1" fmla="*/ 961505 h 1218974"/>
              <a:gd name="connsiteX2" fmla="*/ 17212 w 691690"/>
              <a:gd name="connsiteY2" fmla="*/ 823251 h 1218974"/>
              <a:gd name="connsiteX3" fmla="*/ 97175 w 691690"/>
              <a:gd name="connsiteY3" fmla="*/ 616392 h 1218974"/>
              <a:gd name="connsiteX4" fmla="*/ 176774 w 691690"/>
              <a:gd name="connsiteY4" fmla="*/ 393926 h 1218974"/>
              <a:gd name="connsiteX5" fmla="*/ 298269 w 691690"/>
              <a:gd name="connsiteY5" fmla="*/ 0 h 1218974"/>
              <a:gd name="connsiteX6" fmla="*/ 409844 w 691690"/>
              <a:gd name="connsiteY6" fmla="*/ 292721 h 1218974"/>
              <a:gd name="connsiteX7" fmla="*/ 470539 w 691690"/>
              <a:gd name="connsiteY7" fmla="*/ 430337 h 1218974"/>
              <a:gd name="connsiteX8" fmla="*/ 525253 w 691690"/>
              <a:gd name="connsiteY8" fmla="*/ 550174 h 1218974"/>
              <a:gd name="connsiteX9" fmla="*/ 558751 w 691690"/>
              <a:gd name="connsiteY9" fmla="*/ 629126 h 1218974"/>
              <a:gd name="connsiteX10" fmla="*/ 599235 w 691690"/>
              <a:gd name="connsiteY10" fmla="*/ 712931 h 1218974"/>
              <a:gd name="connsiteX11" fmla="*/ 628828 w 691690"/>
              <a:gd name="connsiteY11" fmla="*/ 783952 h 1218974"/>
              <a:gd name="connsiteX12" fmla="*/ 658419 w 691690"/>
              <a:gd name="connsiteY12" fmla="*/ 846096 h 1218974"/>
              <a:gd name="connsiteX13" fmla="*/ 672622 w 691690"/>
              <a:gd name="connsiteY13" fmla="*/ 872018 h 1218974"/>
              <a:gd name="connsiteX14" fmla="*/ 676174 w 691690"/>
              <a:gd name="connsiteY14" fmla="*/ 923035 h 1218974"/>
              <a:gd name="connsiteX15" fmla="*/ 690969 w 691690"/>
              <a:gd name="connsiteY15" fmla="*/ 967423 h 1218974"/>
              <a:gd name="connsiteX16" fmla="*/ 659382 w 691690"/>
              <a:gd name="connsiteY16" fmla="*/ 1029523 h 1218974"/>
              <a:gd name="connsiteX17" fmla="*/ 540049 w 691690"/>
              <a:gd name="connsiteY17" fmla="*/ 1171610 h 1218974"/>
              <a:gd name="connsiteX18" fmla="*/ 430188 w 691690"/>
              <a:gd name="connsiteY18" fmla="*/ 1208203 h 1218974"/>
              <a:gd name="connsiteX19" fmla="*/ 324026 w 691690"/>
              <a:gd name="connsiteY19" fmla="*/ 1218957 h 1218974"/>
              <a:gd name="connsiteX20" fmla="*/ 176774 w 691690"/>
              <a:gd name="connsiteY20" fmla="*/ 1186406 h 1218974"/>
              <a:gd name="connsiteX21" fmla="*/ 87288 w 691690"/>
              <a:gd name="connsiteY21" fmla="*/ 1130181 h 1218974"/>
              <a:gd name="connsiteX22" fmla="*/ 47012 w 691690"/>
              <a:gd name="connsiteY22" fmla="*/ 1070905 h 1218974"/>
              <a:gd name="connsiteX0" fmla="*/ 47012 w 691123"/>
              <a:gd name="connsiteY0" fmla="*/ 1070905 h 1218974"/>
              <a:gd name="connsiteX1" fmla="*/ 1470 w 691123"/>
              <a:gd name="connsiteY1" fmla="*/ 961505 h 1218974"/>
              <a:gd name="connsiteX2" fmla="*/ 17212 w 691123"/>
              <a:gd name="connsiteY2" fmla="*/ 823251 h 1218974"/>
              <a:gd name="connsiteX3" fmla="*/ 97175 w 691123"/>
              <a:gd name="connsiteY3" fmla="*/ 616392 h 1218974"/>
              <a:gd name="connsiteX4" fmla="*/ 176774 w 691123"/>
              <a:gd name="connsiteY4" fmla="*/ 393926 h 1218974"/>
              <a:gd name="connsiteX5" fmla="*/ 298269 w 691123"/>
              <a:gd name="connsiteY5" fmla="*/ 0 h 1218974"/>
              <a:gd name="connsiteX6" fmla="*/ 409844 w 691123"/>
              <a:gd name="connsiteY6" fmla="*/ 292721 h 1218974"/>
              <a:gd name="connsiteX7" fmla="*/ 470539 w 691123"/>
              <a:gd name="connsiteY7" fmla="*/ 430337 h 1218974"/>
              <a:gd name="connsiteX8" fmla="*/ 525253 w 691123"/>
              <a:gd name="connsiteY8" fmla="*/ 550174 h 1218974"/>
              <a:gd name="connsiteX9" fmla="*/ 558751 w 691123"/>
              <a:gd name="connsiteY9" fmla="*/ 629126 h 1218974"/>
              <a:gd name="connsiteX10" fmla="*/ 599235 w 691123"/>
              <a:gd name="connsiteY10" fmla="*/ 712931 h 1218974"/>
              <a:gd name="connsiteX11" fmla="*/ 628828 w 691123"/>
              <a:gd name="connsiteY11" fmla="*/ 783952 h 1218974"/>
              <a:gd name="connsiteX12" fmla="*/ 658419 w 691123"/>
              <a:gd name="connsiteY12" fmla="*/ 846096 h 1218974"/>
              <a:gd name="connsiteX13" fmla="*/ 672622 w 691123"/>
              <a:gd name="connsiteY13" fmla="*/ 872018 h 1218974"/>
              <a:gd name="connsiteX14" fmla="*/ 676174 w 691123"/>
              <a:gd name="connsiteY14" fmla="*/ 923035 h 1218974"/>
              <a:gd name="connsiteX15" fmla="*/ 690969 w 691123"/>
              <a:gd name="connsiteY15" fmla="*/ 967423 h 1218974"/>
              <a:gd name="connsiteX16" fmla="*/ 670255 w 691123"/>
              <a:gd name="connsiteY16" fmla="*/ 991097 h 1218974"/>
              <a:gd name="connsiteX17" fmla="*/ 659382 w 691123"/>
              <a:gd name="connsiteY17" fmla="*/ 1029523 h 1218974"/>
              <a:gd name="connsiteX18" fmla="*/ 540049 w 691123"/>
              <a:gd name="connsiteY18" fmla="*/ 1171610 h 1218974"/>
              <a:gd name="connsiteX19" fmla="*/ 430188 w 691123"/>
              <a:gd name="connsiteY19" fmla="*/ 1208203 h 1218974"/>
              <a:gd name="connsiteX20" fmla="*/ 324026 w 691123"/>
              <a:gd name="connsiteY20" fmla="*/ 1218957 h 1218974"/>
              <a:gd name="connsiteX21" fmla="*/ 176774 w 691123"/>
              <a:gd name="connsiteY21" fmla="*/ 1186406 h 1218974"/>
              <a:gd name="connsiteX22" fmla="*/ 87288 w 691123"/>
              <a:gd name="connsiteY22" fmla="*/ 1130181 h 1218974"/>
              <a:gd name="connsiteX23" fmla="*/ 47012 w 691123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59382 w 676615"/>
              <a:gd name="connsiteY17" fmla="*/ 1029523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6615"/>
              <a:gd name="connsiteY0" fmla="*/ 1070905 h 1218974"/>
              <a:gd name="connsiteX1" fmla="*/ 1470 w 676615"/>
              <a:gd name="connsiteY1" fmla="*/ 961505 h 1218974"/>
              <a:gd name="connsiteX2" fmla="*/ 17212 w 676615"/>
              <a:gd name="connsiteY2" fmla="*/ 823251 h 1218974"/>
              <a:gd name="connsiteX3" fmla="*/ 97175 w 676615"/>
              <a:gd name="connsiteY3" fmla="*/ 616392 h 1218974"/>
              <a:gd name="connsiteX4" fmla="*/ 176774 w 676615"/>
              <a:gd name="connsiteY4" fmla="*/ 393926 h 1218974"/>
              <a:gd name="connsiteX5" fmla="*/ 298269 w 676615"/>
              <a:gd name="connsiteY5" fmla="*/ 0 h 1218974"/>
              <a:gd name="connsiteX6" fmla="*/ 409844 w 676615"/>
              <a:gd name="connsiteY6" fmla="*/ 292721 h 1218974"/>
              <a:gd name="connsiteX7" fmla="*/ 470539 w 676615"/>
              <a:gd name="connsiteY7" fmla="*/ 430337 h 1218974"/>
              <a:gd name="connsiteX8" fmla="*/ 525253 w 676615"/>
              <a:gd name="connsiteY8" fmla="*/ 550174 h 1218974"/>
              <a:gd name="connsiteX9" fmla="*/ 558751 w 676615"/>
              <a:gd name="connsiteY9" fmla="*/ 629126 h 1218974"/>
              <a:gd name="connsiteX10" fmla="*/ 599235 w 676615"/>
              <a:gd name="connsiteY10" fmla="*/ 712931 h 1218974"/>
              <a:gd name="connsiteX11" fmla="*/ 628828 w 676615"/>
              <a:gd name="connsiteY11" fmla="*/ 783952 h 1218974"/>
              <a:gd name="connsiteX12" fmla="*/ 658419 w 676615"/>
              <a:gd name="connsiteY12" fmla="*/ 846096 h 1218974"/>
              <a:gd name="connsiteX13" fmla="*/ 672622 w 676615"/>
              <a:gd name="connsiteY13" fmla="*/ 872018 h 1218974"/>
              <a:gd name="connsiteX14" fmla="*/ 676174 w 676615"/>
              <a:gd name="connsiteY14" fmla="*/ 923035 h 1218974"/>
              <a:gd name="connsiteX15" fmla="*/ 667295 w 676615"/>
              <a:gd name="connsiteY15" fmla="*/ 952627 h 1218974"/>
              <a:gd name="connsiteX16" fmla="*/ 670255 w 676615"/>
              <a:gd name="connsiteY16" fmla="*/ 991097 h 1218974"/>
              <a:gd name="connsiteX17" fmla="*/ 632749 w 676615"/>
              <a:gd name="connsiteY17" fmla="*/ 1094626 h 1218974"/>
              <a:gd name="connsiteX18" fmla="*/ 540049 w 676615"/>
              <a:gd name="connsiteY18" fmla="*/ 1171610 h 1218974"/>
              <a:gd name="connsiteX19" fmla="*/ 430188 w 676615"/>
              <a:gd name="connsiteY19" fmla="*/ 1208203 h 1218974"/>
              <a:gd name="connsiteX20" fmla="*/ 324026 w 676615"/>
              <a:gd name="connsiteY20" fmla="*/ 1218957 h 1218974"/>
              <a:gd name="connsiteX21" fmla="*/ 176774 w 676615"/>
              <a:gd name="connsiteY21" fmla="*/ 1186406 h 1218974"/>
              <a:gd name="connsiteX22" fmla="*/ 87288 w 676615"/>
              <a:gd name="connsiteY22" fmla="*/ 1130181 h 1218974"/>
              <a:gd name="connsiteX23" fmla="*/ 47012 w 676615"/>
              <a:gd name="connsiteY23" fmla="*/ 1070905 h 1218974"/>
              <a:gd name="connsiteX0" fmla="*/ 47012 w 677483"/>
              <a:gd name="connsiteY0" fmla="*/ 1070905 h 1218974"/>
              <a:gd name="connsiteX1" fmla="*/ 1470 w 677483"/>
              <a:gd name="connsiteY1" fmla="*/ 961505 h 1218974"/>
              <a:gd name="connsiteX2" fmla="*/ 17212 w 677483"/>
              <a:gd name="connsiteY2" fmla="*/ 823251 h 1218974"/>
              <a:gd name="connsiteX3" fmla="*/ 97175 w 677483"/>
              <a:gd name="connsiteY3" fmla="*/ 616392 h 1218974"/>
              <a:gd name="connsiteX4" fmla="*/ 176774 w 677483"/>
              <a:gd name="connsiteY4" fmla="*/ 393926 h 1218974"/>
              <a:gd name="connsiteX5" fmla="*/ 298269 w 677483"/>
              <a:gd name="connsiteY5" fmla="*/ 0 h 1218974"/>
              <a:gd name="connsiteX6" fmla="*/ 409844 w 677483"/>
              <a:gd name="connsiteY6" fmla="*/ 292721 h 1218974"/>
              <a:gd name="connsiteX7" fmla="*/ 470539 w 677483"/>
              <a:gd name="connsiteY7" fmla="*/ 430337 h 1218974"/>
              <a:gd name="connsiteX8" fmla="*/ 525253 w 677483"/>
              <a:gd name="connsiteY8" fmla="*/ 550174 h 1218974"/>
              <a:gd name="connsiteX9" fmla="*/ 558751 w 677483"/>
              <a:gd name="connsiteY9" fmla="*/ 629126 h 1218974"/>
              <a:gd name="connsiteX10" fmla="*/ 599235 w 677483"/>
              <a:gd name="connsiteY10" fmla="*/ 712931 h 1218974"/>
              <a:gd name="connsiteX11" fmla="*/ 628828 w 677483"/>
              <a:gd name="connsiteY11" fmla="*/ 783952 h 1218974"/>
              <a:gd name="connsiteX12" fmla="*/ 658419 w 677483"/>
              <a:gd name="connsiteY12" fmla="*/ 846096 h 1218974"/>
              <a:gd name="connsiteX13" fmla="*/ 672622 w 677483"/>
              <a:gd name="connsiteY13" fmla="*/ 872018 h 1218974"/>
              <a:gd name="connsiteX14" fmla="*/ 676174 w 677483"/>
              <a:gd name="connsiteY14" fmla="*/ 923035 h 1218974"/>
              <a:gd name="connsiteX15" fmla="*/ 667295 w 677483"/>
              <a:gd name="connsiteY15" fmla="*/ 952627 h 1218974"/>
              <a:gd name="connsiteX16" fmla="*/ 676173 w 677483"/>
              <a:gd name="connsiteY16" fmla="*/ 1026608 h 1218974"/>
              <a:gd name="connsiteX17" fmla="*/ 632749 w 677483"/>
              <a:gd name="connsiteY17" fmla="*/ 1094626 h 1218974"/>
              <a:gd name="connsiteX18" fmla="*/ 540049 w 677483"/>
              <a:gd name="connsiteY18" fmla="*/ 1171610 h 1218974"/>
              <a:gd name="connsiteX19" fmla="*/ 430188 w 677483"/>
              <a:gd name="connsiteY19" fmla="*/ 1208203 h 1218974"/>
              <a:gd name="connsiteX20" fmla="*/ 324026 w 677483"/>
              <a:gd name="connsiteY20" fmla="*/ 1218957 h 1218974"/>
              <a:gd name="connsiteX21" fmla="*/ 176774 w 677483"/>
              <a:gd name="connsiteY21" fmla="*/ 1186406 h 1218974"/>
              <a:gd name="connsiteX22" fmla="*/ 87288 w 677483"/>
              <a:gd name="connsiteY22" fmla="*/ 1130181 h 1218974"/>
              <a:gd name="connsiteX23" fmla="*/ 47012 w 677483"/>
              <a:gd name="connsiteY23" fmla="*/ 1070905 h 1218974"/>
              <a:gd name="connsiteX0" fmla="*/ 47012 w 688300"/>
              <a:gd name="connsiteY0" fmla="*/ 1070905 h 1218974"/>
              <a:gd name="connsiteX1" fmla="*/ 1470 w 688300"/>
              <a:gd name="connsiteY1" fmla="*/ 961505 h 1218974"/>
              <a:gd name="connsiteX2" fmla="*/ 17212 w 688300"/>
              <a:gd name="connsiteY2" fmla="*/ 823251 h 1218974"/>
              <a:gd name="connsiteX3" fmla="*/ 97175 w 688300"/>
              <a:gd name="connsiteY3" fmla="*/ 616392 h 1218974"/>
              <a:gd name="connsiteX4" fmla="*/ 176774 w 688300"/>
              <a:gd name="connsiteY4" fmla="*/ 393926 h 1218974"/>
              <a:gd name="connsiteX5" fmla="*/ 298269 w 688300"/>
              <a:gd name="connsiteY5" fmla="*/ 0 h 1218974"/>
              <a:gd name="connsiteX6" fmla="*/ 409844 w 688300"/>
              <a:gd name="connsiteY6" fmla="*/ 292721 h 1218974"/>
              <a:gd name="connsiteX7" fmla="*/ 470539 w 688300"/>
              <a:gd name="connsiteY7" fmla="*/ 430337 h 1218974"/>
              <a:gd name="connsiteX8" fmla="*/ 525253 w 688300"/>
              <a:gd name="connsiteY8" fmla="*/ 550174 h 1218974"/>
              <a:gd name="connsiteX9" fmla="*/ 558751 w 688300"/>
              <a:gd name="connsiteY9" fmla="*/ 629126 h 1218974"/>
              <a:gd name="connsiteX10" fmla="*/ 599235 w 688300"/>
              <a:gd name="connsiteY10" fmla="*/ 712931 h 1218974"/>
              <a:gd name="connsiteX11" fmla="*/ 628828 w 688300"/>
              <a:gd name="connsiteY11" fmla="*/ 783952 h 1218974"/>
              <a:gd name="connsiteX12" fmla="*/ 658419 w 688300"/>
              <a:gd name="connsiteY12" fmla="*/ 846096 h 1218974"/>
              <a:gd name="connsiteX13" fmla="*/ 672622 w 688300"/>
              <a:gd name="connsiteY13" fmla="*/ 872018 h 1218974"/>
              <a:gd name="connsiteX14" fmla="*/ 676174 w 688300"/>
              <a:gd name="connsiteY14" fmla="*/ 923035 h 1218974"/>
              <a:gd name="connsiteX15" fmla="*/ 688010 w 688300"/>
              <a:gd name="connsiteY15" fmla="*/ 976301 h 1218974"/>
              <a:gd name="connsiteX16" fmla="*/ 676173 w 688300"/>
              <a:gd name="connsiteY16" fmla="*/ 1026608 h 1218974"/>
              <a:gd name="connsiteX17" fmla="*/ 632749 w 688300"/>
              <a:gd name="connsiteY17" fmla="*/ 1094626 h 1218974"/>
              <a:gd name="connsiteX18" fmla="*/ 540049 w 688300"/>
              <a:gd name="connsiteY18" fmla="*/ 1171610 h 1218974"/>
              <a:gd name="connsiteX19" fmla="*/ 430188 w 688300"/>
              <a:gd name="connsiteY19" fmla="*/ 1208203 h 1218974"/>
              <a:gd name="connsiteX20" fmla="*/ 324026 w 688300"/>
              <a:gd name="connsiteY20" fmla="*/ 1218957 h 1218974"/>
              <a:gd name="connsiteX21" fmla="*/ 176774 w 688300"/>
              <a:gd name="connsiteY21" fmla="*/ 1186406 h 1218974"/>
              <a:gd name="connsiteX22" fmla="*/ 87288 w 688300"/>
              <a:gd name="connsiteY22" fmla="*/ 1130181 h 1218974"/>
              <a:gd name="connsiteX23" fmla="*/ 47012 w 688300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58419 w 694472"/>
              <a:gd name="connsiteY12" fmla="*/ 846096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28828 w 694472"/>
              <a:gd name="connsiteY11" fmla="*/ 783952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2622 w 694472"/>
              <a:gd name="connsiteY13" fmla="*/ 872018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78540 w 694472"/>
              <a:gd name="connsiteY13" fmla="*/ 886814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25253 w 694472"/>
              <a:gd name="connsiteY8" fmla="*/ 550174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8751 w 694472"/>
              <a:gd name="connsiteY9" fmla="*/ 629126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7296 w 694472"/>
              <a:gd name="connsiteY12" fmla="*/ 840177 h 1218974"/>
              <a:gd name="connsiteX13" fmla="*/ 690377 w 694472"/>
              <a:gd name="connsiteY13" fmla="*/ 872017 h 1218974"/>
              <a:gd name="connsiteX14" fmla="*/ 693930 w 694472"/>
              <a:gd name="connsiteY14" fmla="*/ 928954 h 1218974"/>
              <a:gd name="connsiteX15" fmla="*/ 688010 w 694472"/>
              <a:gd name="connsiteY15" fmla="*/ 976301 h 1218974"/>
              <a:gd name="connsiteX16" fmla="*/ 676173 w 694472"/>
              <a:gd name="connsiteY16" fmla="*/ 1026608 h 1218974"/>
              <a:gd name="connsiteX17" fmla="*/ 632749 w 694472"/>
              <a:gd name="connsiteY17" fmla="*/ 1094626 h 1218974"/>
              <a:gd name="connsiteX18" fmla="*/ 540049 w 694472"/>
              <a:gd name="connsiteY18" fmla="*/ 1171610 h 1218974"/>
              <a:gd name="connsiteX19" fmla="*/ 430188 w 694472"/>
              <a:gd name="connsiteY19" fmla="*/ 1208203 h 1218974"/>
              <a:gd name="connsiteX20" fmla="*/ 324026 w 694472"/>
              <a:gd name="connsiteY20" fmla="*/ 1218957 h 1218974"/>
              <a:gd name="connsiteX21" fmla="*/ 176774 w 694472"/>
              <a:gd name="connsiteY21" fmla="*/ 1186406 h 1218974"/>
              <a:gd name="connsiteX22" fmla="*/ 87288 w 694472"/>
              <a:gd name="connsiteY22" fmla="*/ 1130181 h 1218974"/>
              <a:gd name="connsiteX23" fmla="*/ 47012 w 694472"/>
              <a:gd name="connsiteY23" fmla="*/ 1070905 h 1218974"/>
              <a:gd name="connsiteX0" fmla="*/ 47012 w 694472"/>
              <a:gd name="connsiteY0" fmla="*/ 1070905 h 1218974"/>
              <a:gd name="connsiteX1" fmla="*/ 1470 w 694472"/>
              <a:gd name="connsiteY1" fmla="*/ 961505 h 1218974"/>
              <a:gd name="connsiteX2" fmla="*/ 17212 w 694472"/>
              <a:gd name="connsiteY2" fmla="*/ 823251 h 1218974"/>
              <a:gd name="connsiteX3" fmla="*/ 97175 w 694472"/>
              <a:gd name="connsiteY3" fmla="*/ 616392 h 1218974"/>
              <a:gd name="connsiteX4" fmla="*/ 176774 w 694472"/>
              <a:gd name="connsiteY4" fmla="*/ 393926 h 1218974"/>
              <a:gd name="connsiteX5" fmla="*/ 298269 w 694472"/>
              <a:gd name="connsiteY5" fmla="*/ 0 h 1218974"/>
              <a:gd name="connsiteX6" fmla="*/ 409844 w 694472"/>
              <a:gd name="connsiteY6" fmla="*/ 292721 h 1218974"/>
              <a:gd name="connsiteX7" fmla="*/ 470539 w 694472"/>
              <a:gd name="connsiteY7" fmla="*/ 430337 h 1218974"/>
              <a:gd name="connsiteX8" fmla="*/ 513416 w 694472"/>
              <a:gd name="connsiteY8" fmla="*/ 544256 h 1218974"/>
              <a:gd name="connsiteX9" fmla="*/ 552833 w 694472"/>
              <a:gd name="connsiteY9" fmla="*/ 620248 h 1218974"/>
              <a:gd name="connsiteX10" fmla="*/ 599235 w 694472"/>
              <a:gd name="connsiteY10" fmla="*/ 712931 h 1218974"/>
              <a:gd name="connsiteX11" fmla="*/ 637705 w 694472"/>
              <a:gd name="connsiteY11" fmla="*/ 760278 h 1218974"/>
              <a:gd name="connsiteX12" fmla="*/ 664337 w 694472"/>
              <a:gd name="connsiteY12" fmla="*/ 786911 h 1218974"/>
              <a:gd name="connsiteX13" fmla="*/ 667296 w 694472"/>
              <a:gd name="connsiteY13" fmla="*/ 840177 h 1218974"/>
              <a:gd name="connsiteX14" fmla="*/ 690377 w 694472"/>
              <a:gd name="connsiteY14" fmla="*/ 872017 h 1218974"/>
              <a:gd name="connsiteX15" fmla="*/ 693930 w 694472"/>
              <a:gd name="connsiteY15" fmla="*/ 928954 h 1218974"/>
              <a:gd name="connsiteX16" fmla="*/ 688010 w 694472"/>
              <a:gd name="connsiteY16" fmla="*/ 976301 h 1218974"/>
              <a:gd name="connsiteX17" fmla="*/ 676173 w 694472"/>
              <a:gd name="connsiteY17" fmla="*/ 1026608 h 1218974"/>
              <a:gd name="connsiteX18" fmla="*/ 632749 w 694472"/>
              <a:gd name="connsiteY18" fmla="*/ 1094626 h 1218974"/>
              <a:gd name="connsiteX19" fmla="*/ 540049 w 694472"/>
              <a:gd name="connsiteY19" fmla="*/ 1171610 h 1218974"/>
              <a:gd name="connsiteX20" fmla="*/ 430188 w 694472"/>
              <a:gd name="connsiteY20" fmla="*/ 1208203 h 1218974"/>
              <a:gd name="connsiteX21" fmla="*/ 324026 w 694472"/>
              <a:gd name="connsiteY21" fmla="*/ 1218957 h 1218974"/>
              <a:gd name="connsiteX22" fmla="*/ 176774 w 694472"/>
              <a:gd name="connsiteY22" fmla="*/ 1186406 h 1218974"/>
              <a:gd name="connsiteX23" fmla="*/ 87288 w 694472"/>
              <a:gd name="connsiteY23" fmla="*/ 1130181 h 1218974"/>
              <a:gd name="connsiteX24" fmla="*/ 47012 w 694472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409844 w 707984"/>
              <a:gd name="connsiteY6" fmla="*/ 292721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13416 w 707984"/>
              <a:gd name="connsiteY8" fmla="*/ 54425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99235 w 707984"/>
              <a:gd name="connsiteY10" fmla="*/ 712931 h 1218974"/>
              <a:gd name="connsiteX11" fmla="*/ 637705 w 707984"/>
              <a:gd name="connsiteY11" fmla="*/ 760278 h 1218974"/>
              <a:gd name="connsiteX12" fmla="*/ 664337 w 707984"/>
              <a:gd name="connsiteY12" fmla="*/ 786911 h 1218974"/>
              <a:gd name="connsiteX13" fmla="*/ 696888 w 707984"/>
              <a:gd name="connsiteY13" fmla="*/ 843137 h 1218974"/>
              <a:gd name="connsiteX14" fmla="*/ 690377 w 707984"/>
              <a:gd name="connsiteY14" fmla="*/ 872017 h 1218974"/>
              <a:gd name="connsiteX15" fmla="*/ 693930 w 707984"/>
              <a:gd name="connsiteY15" fmla="*/ 928954 h 1218974"/>
              <a:gd name="connsiteX16" fmla="*/ 688010 w 707984"/>
              <a:gd name="connsiteY16" fmla="*/ 976301 h 1218974"/>
              <a:gd name="connsiteX17" fmla="*/ 676173 w 707984"/>
              <a:gd name="connsiteY17" fmla="*/ 1026608 h 1218974"/>
              <a:gd name="connsiteX18" fmla="*/ 632749 w 707984"/>
              <a:gd name="connsiteY18" fmla="*/ 1094626 h 1218974"/>
              <a:gd name="connsiteX19" fmla="*/ 540049 w 707984"/>
              <a:gd name="connsiteY19" fmla="*/ 1171610 h 1218974"/>
              <a:gd name="connsiteX20" fmla="*/ 430188 w 707984"/>
              <a:gd name="connsiteY20" fmla="*/ 1208203 h 1218974"/>
              <a:gd name="connsiteX21" fmla="*/ 324026 w 707984"/>
              <a:gd name="connsiteY21" fmla="*/ 1218957 h 1218974"/>
              <a:gd name="connsiteX22" fmla="*/ 176774 w 707984"/>
              <a:gd name="connsiteY22" fmla="*/ 1186406 h 1218974"/>
              <a:gd name="connsiteX23" fmla="*/ 87288 w 707984"/>
              <a:gd name="connsiteY23" fmla="*/ 1130181 h 1218974"/>
              <a:gd name="connsiteX24" fmla="*/ 47012 w 707984"/>
              <a:gd name="connsiteY24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37705 w 707984"/>
              <a:gd name="connsiteY12" fmla="*/ 760278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707984"/>
              <a:gd name="connsiteY0" fmla="*/ 1070905 h 1218974"/>
              <a:gd name="connsiteX1" fmla="*/ 1470 w 707984"/>
              <a:gd name="connsiteY1" fmla="*/ 961505 h 1218974"/>
              <a:gd name="connsiteX2" fmla="*/ 17212 w 707984"/>
              <a:gd name="connsiteY2" fmla="*/ 823251 h 1218974"/>
              <a:gd name="connsiteX3" fmla="*/ 97175 w 707984"/>
              <a:gd name="connsiteY3" fmla="*/ 616392 h 1218974"/>
              <a:gd name="connsiteX4" fmla="*/ 176774 w 707984"/>
              <a:gd name="connsiteY4" fmla="*/ 393926 h 1218974"/>
              <a:gd name="connsiteX5" fmla="*/ 298269 w 707984"/>
              <a:gd name="connsiteY5" fmla="*/ 0 h 1218974"/>
              <a:gd name="connsiteX6" fmla="*/ 398007 w 707984"/>
              <a:gd name="connsiteY6" fmla="*/ 248333 h 1218974"/>
              <a:gd name="connsiteX7" fmla="*/ 470539 w 707984"/>
              <a:gd name="connsiteY7" fmla="*/ 430337 h 1218974"/>
              <a:gd name="connsiteX8" fmla="*/ 501579 w 707984"/>
              <a:gd name="connsiteY8" fmla="*/ 505786 h 1218974"/>
              <a:gd name="connsiteX9" fmla="*/ 552833 w 707984"/>
              <a:gd name="connsiteY9" fmla="*/ 620248 h 1218974"/>
              <a:gd name="connsiteX10" fmla="*/ 581478 w 707984"/>
              <a:gd name="connsiteY10" fmla="*/ 671501 h 1218974"/>
              <a:gd name="connsiteX11" fmla="*/ 599235 w 707984"/>
              <a:gd name="connsiteY11" fmla="*/ 712931 h 1218974"/>
              <a:gd name="connsiteX12" fmla="*/ 640664 w 707984"/>
              <a:gd name="connsiteY12" fmla="*/ 769155 h 1218974"/>
              <a:gd name="connsiteX13" fmla="*/ 664337 w 707984"/>
              <a:gd name="connsiteY13" fmla="*/ 786911 h 1218974"/>
              <a:gd name="connsiteX14" fmla="*/ 696888 w 707984"/>
              <a:gd name="connsiteY14" fmla="*/ 843137 h 1218974"/>
              <a:gd name="connsiteX15" fmla="*/ 690377 w 707984"/>
              <a:gd name="connsiteY15" fmla="*/ 872017 h 1218974"/>
              <a:gd name="connsiteX16" fmla="*/ 693930 w 707984"/>
              <a:gd name="connsiteY16" fmla="*/ 928954 h 1218974"/>
              <a:gd name="connsiteX17" fmla="*/ 688010 w 707984"/>
              <a:gd name="connsiteY17" fmla="*/ 976301 h 1218974"/>
              <a:gd name="connsiteX18" fmla="*/ 676173 w 707984"/>
              <a:gd name="connsiteY18" fmla="*/ 1026608 h 1218974"/>
              <a:gd name="connsiteX19" fmla="*/ 632749 w 707984"/>
              <a:gd name="connsiteY19" fmla="*/ 1094626 h 1218974"/>
              <a:gd name="connsiteX20" fmla="*/ 540049 w 707984"/>
              <a:gd name="connsiteY20" fmla="*/ 1171610 h 1218974"/>
              <a:gd name="connsiteX21" fmla="*/ 430188 w 707984"/>
              <a:gd name="connsiteY21" fmla="*/ 1208203 h 1218974"/>
              <a:gd name="connsiteX22" fmla="*/ 324026 w 707984"/>
              <a:gd name="connsiteY22" fmla="*/ 1218957 h 1218974"/>
              <a:gd name="connsiteX23" fmla="*/ 176774 w 707984"/>
              <a:gd name="connsiteY23" fmla="*/ 1186406 h 1218974"/>
              <a:gd name="connsiteX24" fmla="*/ 87288 w 707984"/>
              <a:gd name="connsiteY24" fmla="*/ 1130181 h 1218974"/>
              <a:gd name="connsiteX25" fmla="*/ 47012 w 70798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32749 w 698934"/>
              <a:gd name="connsiteY19" fmla="*/ 1094626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6173 w 698934"/>
              <a:gd name="connsiteY18" fmla="*/ 1026608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61377 w 698934"/>
              <a:gd name="connsiteY18" fmla="*/ 1076915 h 1218974"/>
              <a:gd name="connsiteX19" fmla="*/ 612034 w 698934"/>
              <a:gd name="connsiteY19" fmla="*/ 1124218 h 1218974"/>
              <a:gd name="connsiteX20" fmla="*/ 540049 w 698934"/>
              <a:gd name="connsiteY20" fmla="*/ 1171610 h 1218974"/>
              <a:gd name="connsiteX21" fmla="*/ 430188 w 698934"/>
              <a:gd name="connsiteY21" fmla="*/ 1208203 h 1218974"/>
              <a:gd name="connsiteX22" fmla="*/ 324026 w 698934"/>
              <a:gd name="connsiteY22" fmla="*/ 1218957 h 1218974"/>
              <a:gd name="connsiteX23" fmla="*/ 176774 w 698934"/>
              <a:gd name="connsiteY23" fmla="*/ 1186406 h 1218974"/>
              <a:gd name="connsiteX24" fmla="*/ 87288 w 698934"/>
              <a:gd name="connsiteY24" fmla="*/ 1130181 h 1218974"/>
              <a:gd name="connsiteX25" fmla="*/ 47012 w 698934"/>
              <a:gd name="connsiteY25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12034 w 698934"/>
              <a:gd name="connsiteY20" fmla="*/ 1124218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40664 w 698934"/>
              <a:gd name="connsiteY12" fmla="*/ 769155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4337 w 698934"/>
              <a:gd name="connsiteY13" fmla="*/ 786911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540049 w 698934"/>
              <a:gd name="connsiteY21" fmla="*/ 1171610 h 1218974"/>
              <a:gd name="connsiteX22" fmla="*/ 430188 w 698934"/>
              <a:gd name="connsiteY22" fmla="*/ 1208203 h 1218974"/>
              <a:gd name="connsiteX23" fmla="*/ 324026 w 698934"/>
              <a:gd name="connsiteY23" fmla="*/ 1218957 h 1218974"/>
              <a:gd name="connsiteX24" fmla="*/ 176774 w 698934"/>
              <a:gd name="connsiteY24" fmla="*/ 1186406 h 1218974"/>
              <a:gd name="connsiteX25" fmla="*/ 87288 w 698934"/>
              <a:gd name="connsiteY25" fmla="*/ 1130181 h 1218974"/>
              <a:gd name="connsiteX26" fmla="*/ 47012 w 698934"/>
              <a:gd name="connsiteY26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50504 w 698934"/>
              <a:gd name="connsiteY20" fmla="*/ 110350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61377 w 698934"/>
              <a:gd name="connsiteY19" fmla="*/ 1076915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6115 w 698934"/>
              <a:gd name="connsiteY20" fmla="*/ 1141974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40049 w 698934"/>
              <a:gd name="connsiteY22" fmla="*/ 1171610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18974"/>
              <a:gd name="connsiteX1" fmla="*/ 1470 w 698934"/>
              <a:gd name="connsiteY1" fmla="*/ 961505 h 1218974"/>
              <a:gd name="connsiteX2" fmla="*/ 17212 w 698934"/>
              <a:gd name="connsiteY2" fmla="*/ 823251 h 1218974"/>
              <a:gd name="connsiteX3" fmla="*/ 97175 w 698934"/>
              <a:gd name="connsiteY3" fmla="*/ 616392 h 1218974"/>
              <a:gd name="connsiteX4" fmla="*/ 176774 w 698934"/>
              <a:gd name="connsiteY4" fmla="*/ 393926 h 1218974"/>
              <a:gd name="connsiteX5" fmla="*/ 298269 w 698934"/>
              <a:gd name="connsiteY5" fmla="*/ 0 h 1218974"/>
              <a:gd name="connsiteX6" fmla="*/ 398007 w 698934"/>
              <a:gd name="connsiteY6" fmla="*/ 248333 h 1218974"/>
              <a:gd name="connsiteX7" fmla="*/ 470539 w 698934"/>
              <a:gd name="connsiteY7" fmla="*/ 430337 h 1218974"/>
              <a:gd name="connsiteX8" fmla="*/ 501579 w 698934"/>
              <a:gd name="connsiteY8" fmla="*/ 505786 h 1218974"/>
              <a:gd name="connsiteX9" fmla="*/ 552833 w 698934"/>
              <a:gd name="connsiteY9" fmla="*/ 620248 h 1218974"/>
              <a:gd name="connsiteX10" fmla="*/ 581478 w 698934"/>
              <a:gd name="connsiteY10" fmla="*/ 671501 h 1218974"/>
              <a:gd name="connsiteX11" fmla="*/ 599235 w 698934"/>
              <a:gd name="connsiteY11" fmla="*/ 712931 h 1218974"/>
              <a:gd name="connsiteX12" fmla="*/ 622909 w 698934"/>
              <a:gd name="connsiteY12" fmla="*/ 736604 h 1218974"/>
              <a:gd name="connsiteX13" fmla="*/ 667296 w 698934"/>
              <a:gd name="connsiteY13" fmla="*/ 810585 h 1218974"/>
              <a:gd name="connsiteX14" fmla="*/ 685051 w 698934"/>
              <a:gd name="connsiteY14" fmla="*/ 852015 h 1218974"/>
              <a:gd name="connsiteX15" fmla="*/ 690377 w 698934"/>
              <a:gd name="connsiteY15" fmla="*/ 872017 h 1218974"/>
              <a:gd name="connsiteX16" fmla="*/ 693930 w 698934"/>
              <a:gd name="connsiteY16" fmla="*/ 928954 h 1218974"/>
              <a:gd name="connsiteX17" fmla="*/ 688010 w 698934"/>
              <a:gd name="connsiteY17" fmla="*/ 976301 h 1218974"/>
              <a:gd name="connsiteX18" fmla="*/ 679132 w 698934"/>
              <a:gd name="connsiteY18" fmla="*/ 1032527 h 1218974"/>
              <a:gd name="connsiteX19" fmla="*/ 655459 w 698934"/>
              <a:gd name="connsiteY19" fmla="*/ 1106507 h 1218974"/>
              <a:gd name="connsiteX20" fmla="*/ 600197 w 698934"/>
              <a:gd name="connsiteY20" fmla="*/ 1156770 h 1218974"/>
              <a:gd name="connsiteX21" fmla="*/ 486782 w 698934"/>
              <a:gd name="connsiteY21" fmla="*/ 1186407 h 1218974"/>
              <a:gd name="connsiteX22" fmla="*/ 537090 w 698934"/>
              <a:gd name="connsiteY22" fmla="*/ 1195283 h 1218974"/>
              <a:gd name="connsiteX23" fmla="*/ 430188 w 698934"/>
              <a:gd name="connsiteY23" fmla="*/ 1208203 h 1218974"/>
              <a:gd name="connsiteX24" fmla="*/ 324026 w 698934"/>
              <a:gd name="connsiteY24" fmla="*/ 1218957 h 1218974"/>
              <a:gd name="connsiteX25" fmla="*/ 176774 w 698934"/>
              <a:gd name="connsiteY25" fmla="*/ 1186406 h 1218974"/>
              <a:gd name="connsiteX26" fmla="*/ 87288 w 698934"/>
              <a:gd name="connsiteY26" fmla="*/ 1130181 h 1218974"/>
              <a:gd name="connsiteX27" fmla="*/ 47012 w 698934"/>
              <a:gd name="connsiteY27" fmla="*/ 1070905 h 1218974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6782 w 698934"/>
              <a:gd name="connsiteY21" fmla="*/ 1186407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31970"/>
              <a:gd name="connsiteX1" fmla="*/ 1470 w 698934"/>
              <a:gd name="connsiteY1" fmla="*/ 961505 h 1231970"/>
              <a:gd name="connsiteX2" fmla="*/ 17212 w 698934"/>
              <a:gd name="connsiteY2" fmla="*/ 823251 h 1231970"/>
              <a:gd name="connsiteX3" fmla="*/ 97175 w 698934"/>
              <a:gd name="connsiteY3" fmla="*/ 616392 h 1231970"/>
              <a:gd name="connsiteX4" fmla="*/ 176774 w 698934"/>
              <a:gd name="connsiteY4" fmla="*/ 393926 h 1231970"/>
              <a:gd name="connsiteX5" fmla="*/ 298269 w 698934"/>
              <a:gd name="connsiteY5" fmla="*/ 0 h 1231970"/>
              <a:gd name="connsiteX6" fmla="*/ 398007 w 698934"/>
              <a:gd name="connsiteY6" fmla="*/ 248333 h 1231970"/>
              <a:gd name="connsiteX7" fmla="*/ 470539 w 698934"/>
              <a:gd name="connsiteY7" fmla="*/ 430337 h 1231970"/>
              <a:gd name="connsiteX8" fmla="*/ 501579 w 698934"/>
              <a:gd name="connsiteY8" fmla="*/ 505786 h 1231970"/>
              <a:gd name="connsiteX9" fmla="*/ 552833 w 698934"/>
              <a:gd name="connsiteY9" fmla="*/ 620248 h 1231970"/>
              <a:gd name="connsiteX10" fmla="*/ 581478 w 698934"/>
              <a:gd name="connsiteY10" fmla="*/ 671501 h 1231970"/>
              <a:gd name="connsiteX11" fmla="*/ 599235 w 698934"/>
              <a:gd name="connsiteY11" fmla="*/ 712931 h 1231970"/>
              <a:gd name="connsiteX12" fmla="*/ 622909 w 698934"/>
              <a:gd name="connsiteY12" fmla="*/ 736604 h 1231970"/>
              <a:gd name="connsiteX13" fmla="*/ 667296 w 698934"/>
              <a:gd name="connsiteY13" fmla="*/ 810585 h 1231970"/>
              <a:gd name="connsiteX14" fmla="*/ 685051 w 698934"/>
              <a:gd name="connsiteY14" fmla="*/ 852015 h 1231970"/>
              <a:gd name="connsiteX15" fmla="*/ 690377 w 698934"/>
              <a:gd name="connsiteY15" fmla="*/ 872017 h 1231970"/>
              <a:gd name="connsiteX16" fmla="*/ 693930 w 698934"/>
              <a:gd name="connsiteY16" fmla="*/ 928954 h 1231970"/>
              <a:gd name="connsiteX17" fmla="*/ 688010 w 698934"/>
              <a:gd name="connsiteY17" fmla="*/ 976301 h 1231970"/>
              <a:gd name="connsiteX18" fmla="*/ 679132 w 698934"/>
              <a:gd name="connsiteY18" fmla="*/ 1032527 h 1231970"/>
              <a:gd name="connsiteX19" fmla="*/ 655459 w 698934"/>
              <a:gd name="connsiteY19" fmla="*/ 1106507 h 1231970"/>
              <a:gd name="connsiteX20" fmla="*/ 600197 w 698934"/>
              <a:gd name="connsiteY20" fmla="*/ 1156770 h 1231970"/>
              <a:gd name="connsiteX21" fmla="*/ 480864 w 698934"/>
              <a:gd name="connsiteY21" fmla="*/ 1201204 h 1231970"/>
              <a:gd name="connsiteX22" fmla="*/ 537090 w 698934"/>
              <a:gd name="connsiteY22" fmla="*/ 1195283 h 1231970"/>
              <a:gd name="connsiteX23" fmla="*/ 424270 w 698934"/>
              <a:gd name="connsiteY23" fmla="*/ 1228917 h 1231970"/>
              <a:gd name="connsiteX24" fmla="*/ 324026 w 698934"/>
              <a:gd name="connsiteY24" fmla="*/ 1218957 h 1231970"/>
              <a:gd name="connsiteX25" fmla="*/ 176774 w 698934"/>
              <a:gd name="connsiteY25" fmla="*/ 1186406 h 1231970"/>
              <a:gd name="connsiteX26" fmla="*/ 87288 w 698934"/>
              <a:gd name="connsiteY26" fmla="*/ 1130181 h 1231970"/>
              <a:gd name="connsiteX27" fmla="*/ 47012 w 698934"/>
              <a:gd name="connsiteY27" fmla="*/ 1070905 h 1231970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480864 w 698934"/>
              <a:gd name="connsiteY21" fmla="*/ 1201204 h 1229124"/>
              <a:gd name="connsiteX22" fmla="*/ 537090 w 698934"/>
              <a:gd name="connsiteY22" fmla="*/ 1195283 h 1229124"/>
              <a:gd name="connsiteX23" fmla="*/ 522293 w 698934"/>
              <a:gd name="connsiteY23" fmla="*/ 1213040 h 1229124"/>
              <a:gd name="connsiteX24" fmla="*/ 424270 w 698934"/>
              <a:gd name="connsiteY24" fmla="*/ 1228917 h 1229124"/>
              <a:gd name="connsiteX25" fmla="*/ 324026 w 698934"/>
              <a:gd name="connsiteY25" fmla="*/ 1218957 h 1229124"/>
              <a:gd name="connsiteX26" fmla="*/ 176774 w 698934"/>
              <a:gd name="connsiteY26" fmla="*/ 1186406 h 1229124"/>
              <a:gd name="connsiteX27" fmla="*/ 87288 w 698934"/>
              <a:gd name="connsiteY27" fmla="*/ 1130181 h 1229124"/>
              <a:gd name="connsiteX28" fmla="*/ 47012 w 698934"/>
              <a:gd name="connsiteY28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480864 w 698934"/>
              <a:gd name="connsiteY22" fmla="*/ 120120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52833 w 698934"/>
              <a:gd name="connsiteY9" fmla="*/ 620248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81478 w 698934"/>
              <a:gd name="connsiteY10" fmla="*/ 671501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9235 w 698934"/>
              <a:gd name="connsiteY11" fmla="*/ 712931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2909 w 698934"/>
              <a:gd name="connsiteY12" fmla="*/ 736604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34746 w 698934"/>
              <a:gd name="connsiteY12" fmla="*/ 733645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7296 w 698934"/>
              <a:gd name="connsiteY13" fmla="*/ 810585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522293 w 698934"/>
              <a:gd name="connsiteY24" fmla="*/ 1213040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37090 w 698934"/>
              <a:gd name="connsiteY23" fmla="*/ 1195283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00197 w 698934"/>
              <a:gd name="connsiteY20" fmla="*/ 1156770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8934"/>
              <a:gd name="connsiteY0" fmla="*/ 1070905 h 1229124"/>
              <a:gd name="connsiteX1" fmla="*/ 1470 w 698934"/>
              <a:gd name="connsiteY1" fmla="*/ 961505 h 1229124"/>
              <a:gd name="connsiteX2" fmla="*/ 17212 w 698934"/>
              <a:gd name="connsiteY2" fmla="*/ 823251 h 1229124"/>
              <a:gd name="connsiteX3" fmla="*/ 97175 w 698934"/>
              <a:gd name="connsiteY3" fmla="*/ 616392 h 1229124"/>
              <a:gd name="connsiteX4" fmla="*/ 176774 w 698934"/>
              <a:gd name="connsiteY4" fmla="*/ 393926 h 1229124"/>
              <a:gd name="connsiteX5" fmla="*/ 298269 w 698934"/>
              <a:gd name="connsiteY5" fmla="*/ 0 h 1229124"/>
              <a:gd name="connsiteX6" fmla="*/ 398007 w 698934"/>
              <a:gd name="connsiteY6" fmla="*/ 248333 h 1229124"/>
              <a:gd name="connsiteX7" fmla="*/ 470539 w 698934"/>
              <a:gd name="connsiteY7" fmla="*/ 430337 h 1229124"/>
              <a:gd name="connsiteX8" fmla="*/ 501579 w 698934"/>
              <a:gd name="connsiteY8" fmla="*/ 505786 h 1229124"/>
              <a:gd name="connsiteX9" fmla="*/ 535078 w 698934"/>
              <a:gd name="connsiteY9" fmla="*/ 572900 h 1229124"/>
              <a:gd name="connsiteX10" fmla="*/ 569641 w 698934"/>
              <a:gd name="connsiteY10" fmla="*/ 641909 h 1229124"/>
              <a:gd name="connsiteX11" fmla="*/ 593316 w 698934"/>
              <a:gd name="connsiteY11" fmla="*/ 683339 h 1229124"/>
              <a:gd name="connsiteX12" fmla="*/ 628828 w 698934"/>
              <a:gd name="connsiteY12" fmla="*/ 742523 h 1229124"/>
              <a:gd name="connsiteX13" fmla="*/ 661378 w 698934"/>
              <a:gd name="connsiteY13" fmla="*/ 783952 h 1229124"/>
              <a:gd name="connsiteX14" fmla="*/ 685051 w 698934"/>
              <a:gd name="connsiteY14" fmla="*/ 852015 h 1229124"/>
              <a:gd name="connsiteX15" fmla="*/ 690377 w 698934"/>
              <a:gd name="connsiteY15" fmla="*/ 872017 h 1229124"/>
              <a:gd name="connsiteX16" fmla="*/ 693930 w 698934"/>
              <a:gd name="connsiteY16" fmla="*/ 928954 h 1229124"/>
              <a:gd name="connsiteX17" fmla="*/ 688010 w 698934"/>
              <a:gd name="connsiteY17" fmla="*/ 976301 h 1229124"/>
              <a:gd name="connsiteX18" fmla="*/ 679132 w 698934"/>
              <a:gd name="connsiteY18" fmla="*/ 1032527 h 1229124"/>
              <a:gd name="connsiteX19" fmla="*/ 655459 w 698934"/>
              <a:gd name="connsiteY19" fmla="*/ 1106507 h 1229124"/>
              <a:gd name="connsiteX20" fmla="*/ 617952 w 698934"/>
              <a:gd name="connsiteY20" fmla="*/ 1159729 h 1229124"/>
              <a:gd name="connsiteX21" fmla="*/ 575559 w 698934"/>
              <a:gd name="connsiteY21" fmla="*/ 1186407 h 1229124"/>
              <a:gd name="connsiteX22" fmla="*/ 560763 w 698934"/>
              <a:gd name="connsiteY22" fmla="*/ 1198244 h 1229124"/>
              <a:gd name="connsiteX23" fmla="*/ 513416 w 698934"/>
              <a:gd name="connsiteY23" fmla="*/ 1210079 h 1229124"/>
              <a:gd name="connsiteX24" fmla="*/ 469027 w 698934"/>
              <a:gd name="connsiteY24" fmla="*/ 1221917 h 1229124"/>
              <a:gd name="connsiteX25" fmla="*/ 424270 w 698934"/>
              <a:gd name="connsiteY25" fmla="*/ 1228917 h 1229124"/>
              <a:gd name="connsiteX26" fmla="*/ 324026 w 698934"/>
              <a:gd name="connsiteY26" fmla="*/ 1218957 h 1229124"/>
              <a:gd name="connsiteX27" fmla="*/ 176774 w 698934"/>
              <a:gd name="connsiteY27" fmla="*/ 1186406 h 1229124"/>
              <a:gd name="connsiteX28" fmla="*/ 87288 w 698934"/>
              <a:gd name="connsiteY28" fmla="*/ 1130181 h 1229124"/>
              <a:gd name="connsiteX29" fmla="*/ 47012 w 698934"/>
              <a:gd name="connsiteY29" fmla="*/ 1070905 h 1229124"/>
              <a:gd name="connsiteX0" fmla="*/ 47012 w 695010"/>
              <a:gd name="connsiteY0" fmla="*/ 1070905 h 1229124"/>
              <a:gd name="connsiteX1" fmla="*/ 1470 w 695010"/>
              <a:gd name="connsiteY1" fmla="*/ 961505 h 1229124"/>
              <a:gd name="connsiteX2" fmla="*/ 17212 w 695010"/>
              <a:gd name="connsiteY2" fmla="*/ 823251 h 1229124"/>
              <a:gd name="connsiteX3" fmla="*/ 97175 w 695010"/>
              <a:gd name="connsiteY3" fmla="*/ 616392 h 1229124"/>
              <a:gd name="connsiteX4" fmla="*/ 176774 w 695010"/>
              <a:gd name="connsiteY4" fmla="*/ 393926 h 1229124"/>
              <a:gd name="connsiteX5" fmla="*/ 298269 w 695010"/>
              <a:gd name="connsiteY5" fmla="*/ 0 h 1229124"/>
              <a:gd name="connsiteX6" fmla="*/ 398007 w 695010"/>
              <a:gd name="connsiteY6" fmla="*/ 248333 h 1229124"/>
              <a:gd name="connsiteX7" fmla="*/ 470539 w 695010"/>
              <a:gd name="connsiteY7" fmla="*/ 430337 h 1229124"/>
              <a:gd name="connsiteX8" fmla="*/ 501579 w 695010"/>
              <a:gd name="connsiteY8" fmla="*/ 505786 h 1229124"/>
              <a:gd name="connsiteX9" fmla="*/ 535078 w 695010"/>
              <a:gd name="connsiteY9" fmla="*/ 572900 h 1229124"/>
              <a:gd name="connsiteX10" fmla="*/ 569641 w 695010"/>
              <a:gd name="connsiteY10" fmla="*/ 641909 h 1229124"/>
              <a:gd name="connsiteX11" fmla="*/ 593316 w 695010"/>
              <a:gd name="connsiteY11" fmla="*/ 683339 h 1229124"/>
              <a:gd name="connsiteX12" fmla="*/ 628828 w 695010"/>
              <a:gd name="connsiteY12" fmla="*/ 742523 h 1229124"/>
              <a:gd name="connsiteX13" fmla="*/ 661378 w 695010"/>
              <a:gd name="connsiteY13" fmla="*/ 783952 h 1229124"/>
              <a:gd name="connsiteX14" fmla="*/ 679133 w 695010"/>
              <a:gd name="connsiteY14" fmla="*/ 828341 h 1229124"/>
              <a:gd name="connsiteX15" fmla="*/ 690377 w 695010"/>
              <a:gd name="connsiteY15" fmla="*/ 872017 h 1229124"/>
              <a:gd name="connsiteX16" fmla="*/ 693930 w 695010"/>
              <a:gd name="connsiteY16" fmla="*/ 928954 h 1229124"/>
              <a:gd name="connsiteX17" fmla="*/ 688010 w 695010"/>
              <a:gd name="connsiteY17" fmla="*/ 976301 h 1229124"/>
              <a:gd name="connsiteX18" fmla="*/ 679132 w 695010"/>
              <a:gd name="connsiteY18" fmla="*/ 1032527 h 1229124"/>
              <a:gd name="connsiteX19" fmla="*/ 655459 w 695010"/>
              <a:gd name="connsiteY19" fmla="*/ 1106507 h 1229124"/>
              <a:gd name="connsiteX20" fmla="*/ 617952 w 695010"/>
              <a:gd name="connsiteY20" fmla="*/ 1159729 h 1229124"/>
              <a:gd name="connsiteX21" fmla="*/ 575559 w 695010"/>
              <a:gd name="connsiteY21" fmla="*/ 1186407 h 1229124"/>
              <a:gd name="connsiteX22" fmla="*/ 560763 w 695010"/>
              <a:gd name="connsiteY22" fmla="*/ 1198244 h 1229124"/>
              <a:gd name="connsiteX23" fmla="*/ 513416 w 695010"/>
              <a:gd name="connsiteY23" fmla="*/ 1210079 h 1229124"/>
              <a:gd name="connsiteX24" fmla="*/ 469027 w 695010"/>
              <a:gd name="connsiteY24" fmla="*/ 1221917 h 1229124"/>
              <a:gd name="connsiteX25" fmla="*/ 424270 w 695010"/>
              <a:gd name="connsiteY25" fmla="*/ 1228917 h 1229124"/>
              <a:gd name="connsiteX26" fmla="*/ 324026 w 695010"/>
              <a:gd name="connsiteY26" fmla="*/ 1218957 h 1229124"/>
              <a:gd name="connsiteX27" fmla="*/ 176774 w 695010"/>
              <a:gd name="connsiteY27" fmla="*/ 1186406 h 1229124"/>
              <a:gd name="connsiteX28" fmla="*/ 87288 w 695010"/>
              <a:gd name="connsiteY28" fmla="*/ 1130181 h 1229124"/>
              <a:gd name="connsiteX29" fmla="*/ 47012 w 695010"/>
              <a:gd name="connsiteY29" fmla="*/ 1070905 h 1229124"/>
              <a:gd name="connsiteX0" fmla="*/ 47012 w 694691"/>
              <a:gd name="connsiteY0" fmla="*/ 1070905 h 1229124"/>
              <a:gd name="connsiteX1" fmla="*/ 1470 w 694691"/>
              <a:gd name="connsiteY1" fmla="*/ 961505 h 1229124"/>
              <a:gd name="connsiteX2" fmla="*/ 17212 w 694691"/>
              <a:gd name="connsiteY2" fmla="*/ 823251 h 1229124"/>
              <a:gd name="connsiteX3" fmla="*/ 97175 w 694691"/>
              <a:gd name="connsiteY3" fmla="*/ 616392 h 1229124"/>
              <a:gd name="connsiteX4" fmla="*/ 176774 w 694691"/>
              <a:gd name="connsiteY4" fmla="*/ 393926 h 1229124"/>
              <a:gd name="connsiteX5" fmla="*/ 298269 w 694691"/>
              <a:gd name="connsiteY5" fmla="*/ 0 h 1229124"/>
              <a:gd name="connsiteX6" fmla="*/ 398007 w 694691"/>
              <a:gd name="connsiteY6" fmla="*/ 248333 h 1229124"/>
              <a:gd name="connsiteX7" fmla="*/ 470539 w 694691"/>
              <a:gd name="connsiteY7" fmla="*/ 430337 h 1229124"/>
              <a:gd name="connsiteX8" fmla="*/ 501579 w 694691"/>
              <a:gd name="connsiteY8" fmla="*/ 505786 h 1229124"/>
              <a:gd name="connsiteX9" fmla="*/ 535078 w 694691"/>
              <a:gd name="connsiteY9" fmla="*/ 572900 h 1229124"/>
              <a:gd name="connsiteX10" fmla="*/ 569641 w 694691"/>
              <a:gd name="connsiteY10" fmla="*/ 641909 h 1229124"/>
              <a:gd name="connsiteX11" fmla="*/ 593316 w 694691"/>
              <a:gd name="connsiteY11" fmla="*/ 683339 h 1229124"/>
              <a:gd name="connsiteX12" fmla="*/ 628828 w 694691"/>
              <a:gd name="connsiteY12" fmla="*/ 742523 h 1229124"/>
              <a:gd name="connsiteX13" fmla="*/ 661378 w 694691"/>
              <a:gd name="connsiteY13" fmla="*/ 783952 h 1229124"/>
              <a:gd name="connsiteX14" fmla="*/ 679133 w 694691"/>
              <a:gd name="connsiteY14" fmla="*/ 828341 h 1229124"/>
              <a:gd name="connsiteX15" fmla="*/ 690377 w 694691"/>
              <a:gd name="connsiteY15" fmla="*/ 872017 h 1229124"/>
              <a:gd name="connsiteX16" fmla="*/ 693930 w 694691"/>
              <a:gd name="connsiteY16" fmla="*/ 928954 h 1229124"/>
              <a:gd name="connsiteX17" fmla="*/ 688010 w 694691"/>
              <a:gd name="connsiteY17" fmla="*/ 976301 h 1229124"/>
              <a:gd name="connsiteX18" fmla="*/ 679132 w 694691"/>
              <a:gd name="connsiteY18" fmla="*/ 1032527 h 1229124"/>
              <a:gd name="connsiteX19" fmla="*/ 655459 w 694691"/>
              <a:gd name="connsiteY19" fmla="*/ 1106507 h 1229124"/>
              <a:gd name="connsiteX20" fmla="*/ 617952 w 694691"/>
              <a:gd name="connsiteY20" fmla="*/ 1159729 h 1229124"/>
              <a:gd name="connsiteX21" fmla="*/ 575559 w 694691"/>
              <a:gd name="connsiteY21" fmla="*/ 1186407 h 1229124"/>
              <a:gd name="connsiteX22" fmla="*/ 560763 w 694691"/>
              <a:gd name="connsiteY22" fmla="*/ 1198244 h 1229124"/>
              <a:gd name="connsiteX23" fmla="*/ 513416 w 694691"/>
              <a:gd name="connsiteY23" fmla="*/ 1210079 h 1229124"/>
              <a:gd name="connsiteX24" fmla="*/ 469027 w 694691"/>
              <a:gd name="connsiteY24" fmla="*/ 1221917 h 1229124"/>
              <a:gd name="connsiteX25" fmla="*/ 424270 w 694691"/>
              <a:gd name="connsiteY25" fmla="*/ 1228917 h 1229124"/>
              <a:gd name="connsiteX26" fmla="*/ 324026 w 694691"/>
              <a:gd name="connsiteY26" fmla="*/ 1218957 h 1229124"/>
              <a:gd name="connsiteX27" fmla="*/ 176774 w 694691"/>
              <a:gd name="connsiteY27" fmla="*/ 1186406 h 1229124"/>
              <a:gd name="connsiteX28" fmla="*/ 87288 w 694691"/>
              <a:gd name="connsiteY28" fmla="*/ 1130181 h 1229124"/>
              <a:gd name="connsiteX29" fmla="*/ 47012 w 694691"/>
              <a:gd name="connsiteY29" fmla="*/ 1070905 h 1229124"/>
              <a:gd name="connsiteX0" fmla="*/ 47012 w 694899"/>
              <a:gd name="connsiteY0" fmla="*/ 1070905 h 1229124"/>
              <a:gd name="connsiteX1" fmla="*/ 1470 w 694899"/>
              <a:gd name="connsiteY1" fmla="*/ 961505 h 1229124"/>
              <a:gd name="connsiteX2" fmla="*/ 17212 w 694899"/>
              <a:gd name="connsiteY2" fmla="*/ 823251 h 1229124"/>
              <a:gd name="connsiteX3" fmla="*/ 97175 w 694899"/>
              <a:gd name="connsiteY3" fmla="*/ 616392 h 1229124"/>
              <a:gd name="connsiteX4" fmla="*/ 176774 w 694899"/>
              <a:gd name="connsiteY4" fmla="*/ 393926 h 1229124"/>
              <a:gd name="connsiteX5" fmla="*/ 298269 w 694899"/>
              <a:gd name="connsiteY5" fmla="*/ 0 h 1229124"/>
              <a:gd name="connsiteX6" fmla="*/ 398007 w 694899"/>
              <a:gd name="connsiteY6" fmla="*/ 248333 h 1229124"/>
              <a:gd name="connsiteX7" fmla="*/ 470539 w 694899"/>
              <a:gd name="connsiteY7" fmla="*/ 430337 h 1229124"/>
              <a:gd name="connsiteX8" fmla="*/ 501579 w 694899"/>
              <a:gd name="connsiteY8" fmla="*/ 505786 h 1229124"/>
              <a:gd name="connsiteX9" fmla="*/ 535078 w 694899"/>
              <a:gd name="connsiteY9" fmla="*/ 572900 h 1229124"/>
              <a:gd name="connsiteX10" fmla="*/ 569641 w 694899"/>
              <a:gd name="connsiteY10" fmla="*/ 641909 h 1229124"/>
              <a:gd name="connsiteX11" fmla="*/ 593316 w 694899"/>
              <a:gd name="connsiteY11" fmla="*/ 683339 h 1229124"/>
              <a:gd name="connsiteX12" fmla="*/ 628828 w 694899"/>
              <a:gd name="connsiteY12" fmla="*/ 742523 h 1229124"/>
              <a:gd name="connsiteX13" fmla="*/ 661378 w 694899"/>
              <a:gd name="connsiteY13" fmla="*/ 783952 h 1229124"/>
              <a:gd name="connsiteX14" fmla="*/ 679133 w 694899"/>
              <a:gd name="connsiteY14" fmla="*/ 828341 h 1229124"/>
              <a:gd name="connsiteX15" fmla="*/ 690377 w 694899"/>
              <a:gd name="connsiteY15" fmla="*/ 872017 h 1229124"/>
              <a:gd name="connsiteX16" fmla="*/ 693930 w 694899"/>
              <a:gd name="connsiteY16" fmla="*/ 928954 h 1229124"/>
              <a:gd name="connsiteX17" fmla="*/ 688010 w 694899"/>
              <a:gd name="connsiteY17" fmla="*/ 976301 h 1229124"/>
              <a:gd name="connsiteX18" fmla="*/ 693928 w 694899"/>
              <a:gd name="connsiteY18" fmla="*/ 1035486 h 1229124"/>
              <a:gd name="connsiteX19" fmla="*/ 655459 w 694899"/>
              <a:gd name="connsiteY19" fmla="*/ 1106507 h 1229124"/>
              <a:gd name="connsiteX20" fmla="*/ 617952 w 694899"/>
              <a:gd name="connsiteY20" fmla="*/ 1159729 h 1229124"/>
              <a:gd name="connsiteX21" fmla="*/ 575559 w 694899"/>
              <a:gd name="connsiteY21" fmla="*/ 1186407 h 1229124"/>
              <a:gd name="connsiteX22" fmla="*/ 560763 w 694899"/>
              <a:gd name="connsiteY22" fmla="*/ 1198244 h 1229124"/>
              <a:gd name="connsiteX23" fmla="*/ 513416 w 694899"/>
              <a:gd name="connsiteY23" fmla="*/ 1210079 h 1229124"/>
              <a:gd name="connsiteX24" fmla="*/ 469027 w 694899"/>
              <a:gd name="connsiteY24" fmla="*/ 1221917 h 1229124"/>
              <a:gd name="connsiteX25" fmla="*/ 424270 w 694899"/>
              <a:gd name="connsiteY25" fmla="*/ 1228917 h 1229124"/>
              <a:gd name="connsiteX26" fmla="*/ 324026 w 694899"/>
              <a:gd name="connsiteY26" fmla="*/ 1218957 h 1229124"/>
              <a:gd name="connsiteX27" fmla="*/ 176774 w 694899"/>
              <a:gd name="connsiteY27" fmla="*/ 1186406 h 1229124"/>
              <a:gd name="connsiteX28" fmla="*/ 87288 w 694899"/>
              <a:gd name="connsiteY28" fmla="*/ 1130181 h 1229124"/>
              <a:gd name="connsiteX29" fmla="*/ 47012 w 694899"/>
              <a:gd name="connsiteY29" fmla="*/ 1070905 h 1229124"/>
              <a:gd name="connsiteX0" fmla="*/ 47012 w 695389"/>
              <a:gd name="connsiteY0" fmla="*/ 1070905 h 1229124"/>
              <a:gd name="connsiteX1" fmla="*/ 1470 w 695389"/>
              <a:gd name="connsiteY1" fmla="*/ 961505 h 1229124"/>
              <a:gd name="connsiteX2" fmla="*/ 17212 w 695389"/>
              <a:gd name="connsiteY2" fmla="*/ 823251 h 1229124"/>
              <a:gd name="connsiteX3" fmla="*/ 97175 w 695389"/>
              <a:gd name="connsiteY3" fmla="*/ 616392 h 1229124"/>
              <a:gd name="connsiteX4" fmla="*/ 176774 w 695389"/>
              <a:gd name="connsiteY4" fmla="*/ 393926 h 1229124"/>
              <a:gd name="connsiteX5" fmla="*/ 298269 w 695389"/>
              <a:gd name="connsiteY5" fmla="*/ 0 h 1229124"/>
              <a:gd name="connsiteX6" fmla="*/ 398007 w 695389"/>
              <a:gd name="connsiteY6" fmla="*/ 248333 h 1229124"/>
              <a:gd name="connsiteX7" fmla="*/ 470539 w 695389"/>
              <a:gd name="connsiteY7" fmla="*/ 430337 h 1229124"/>
              <a:gd name="connsiteX8" fmla="*/ 501579 w 695389"/>
              <a:gd name="connsiteY8" fmla="*/ 505786 h 1229124"/>
              <a:gd name="connsiteX9" fmla="*/ 535078 w 695389"/>
              <a:gd name="connsiteY9" fmla="*/ 572900 h 1229124"/>
              <a:gd name="connsiteX10" fmla="*/ 569641 w 695389"/>
              <a:gd name="connsiteY10" fmla="*/ 641909 h 1229124"/>
              <a:gd name="connsiteX11" fmla="*/ 593316 w 695389"/>
              <a:gd name="connsiteY11" fmla="*/ 683339 h 1229124"/>
              <a:gd name="connsiteX12" fmla="*/ 628828 w 695389"/>
              <a:gd name="connsiteY12" fmla="*/ 742523 h 1229124"/>
              <a:gd name="connsiteX13" fmla="*/ 661378 w 695389"/>
              <a:gd name="connsiteY13" fmla="*/ 783952 h 1229124"/>
              <a:gd name="connsiteX14" fmla="*/ 679133 w 695389"/>
              <a:gd name="connsiteY14" fmla="*/ 828341 h 1229124"/>
              <a:gd name="connsiteX15" fmla="*/ 690377 w 695389"/>
              <a:gd name="connsiteY15" fmla="*/ 872017 h 1229124"/>
              <a:gd name="connsiteX16" fmla="*/ 695260 w 695389"/>
              <a:gd name="connsiteY16" fmla="*/ 883489 h 1229124"/>
              <a:gd name="connsiteX17" fmla="*/ 693930 w 695389"/>
              <a:gd name="connsiteY17" fmla="*/ 928954 h 1229124"/>
              <a:gd name="connsiteX18" fmla="*/ 688010 w 695389"/>
              <a:gd name="connsiteY18" fmla="*/ 976301 h 1229124"/>
              <a:gd name="connsiteX19" fmla="*/ 693928 w 695389"/>
              <a:gd name="connsiteY19" fmla="*/ 1035486 h 1229124"/>
              <a:gd name="connsiteX20" fmla="*/ 655459 w 695389"/>
              <a:gd name="connsiteY20" fmla="*/ 1106507 h 1229124"/>
              <a:gd name="connsiteX21" fmla="*/ 617952 w 695389"/>
              <a:gd name="connsiteY21" fmla="*/ 1159729 h 1229124"/>
              <a:gd name="connsiteX22" fmla="*/ 575559 w 695389"/>
              <a:gd name="connsiteY22" fmla="*/ 1186407 h 1229124"/>
              <a:gd name="connsiteX23" fmla="*/ 560763 w 695389"/>
              <a:gd name="connsiteY23" fmla="*/ 1198244 h 1229124"/>
              <a:gd name="connsiteX24" fmla="*/ 513416 w 695389"/>
              <a:gd name="connsiteY24" fmla="*/ 1210079 h 1229124"/>
              <a:gd name="connsiteX25" fmla="*/ 469027 w 695389"/>
              <a:gd name="connsiteY25" fmla="*/ 1221917 h 1229124"/>
              <a:gd name="connsiteX26" fmla="*/ 424270 w 695389"/>
              <a:gd name="connsiteY26" fmla="*/ 1228917 h 1229124"/>
              <a:gd name="connsiteX27" fmla="*/ 324026 w 695389"/>
              <a:gd name="connsiteY27" fmla="*/ 1218957 h 1229124"/>
              <a:gd name="connsiteX28" fmla="*/ 176774 w 695389"/>
              <a:gd name="connsiteY28" fmla="*/ 1186406 h 1229124"/>
              <a:gd name="connsiteX29" fmla="*/ 87288 w 695389"/>
              <a:gd name="connsiteY29" fmla="*/ 1130181 h 1229124"/>
              <a:gd name="connsiteX30" fmla="*/ 47012 w 69538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701198 w 701449"/>
              <a:gd name="connsiteY15" fmla="*/ 866607 h 1229124"/>
              <a:gd name="connsiteX16" fmla="*/ 695260 w 701449"/>
              <a:gd name="connsiteY16" fmla="*/ 883489 h 1229124"/>
              <a:gd name="connsiteX17" fmla="*/ 693930 w 701449"/>
              <a:gd name="connsiteY17" fmla="*/ 928954 h 1229124"/>
              <a:gd name="connsiteX18" fmla="*/ 688010 w 701449"/>
              <a:gd name="connsiteY18" fmla="*/ 976301 h 1229124"/>
              <a:gd name="connsiteX19" fmla="*/ 693928 w 701449"/>
              <a:gd name="connsiteY19" fmla="*/ 1035486 h 1229124"/>
              <a:gd name="connsiteX20" fmla="*/ 655459 w 701449"/>
              <a:gd name="connsiteY20" fmla="*/ 1106507 h 1229124"/>
              <a:gd name="connsiteX21" fmla="*/ 617952 w 701449"/>
              <a:gd name="connsiteY21" fmla="*/ 1159729 h 1229124"/>
              <a:gd name="connsiteX22" fmla="*/ 575559 w 701449"/>
              <a:gd name="connsiteY22" fmla="*/ 1186407 h 1229124"/>
              <a:gd name="connsiteX23" fmla="*/ 560763 w 701449"/>
              <a:gd name="connsiteY23" fmla="*/ 1198244 h 1229124"/>
              <a:gd name="connsiteX24" fmla="*/ 513416 w 701449"/>
              <a:gd name="connsiteY24" fmla="*/ 1210079 h 1229124"/>
              <a:gd name="connsiteX25" fmla="*/ 469027 w 701449"/>
              <a:gd name="connsiteY25" fmla="*/ 1221917 h 1229124"/>
              <a:gd name="connsiteX26" fmla="*/ 424270 w 701449"/>
              <a:gd name="connsiteY26" fmla="*/ 1228917 h 1229124"/>
              <a:gd name="connsiteX27" fmla="*/ 324026 w 701449"/>
              <a:gd name="connsiteY27" fmla="*/ 1218957 h 1229124"/>
              <a:gd name="connsiteX28" fmla="*/ 176774 w 701449"/>
              <a:gd name="connsiteY28" fmla="*/ 1186406 h 1229124"/>
              <a:gd name="connsiteX29" fmla="*/ 87288 w 701449"/>
              <a:gd name="connsiteY29" fmla="*/ 1130181 h 1229124"/>
              <a:gd name="connsiteX30" fmla="*/ 47012 w 701449"/>
              <a:gd name="connsiteY30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9133 w 701449"/>
              <a:gd name="connsiteY14" fmla="*/ 828341 h 1229124"/>
              <a:gd name="connsiteX15" fmla="*/ 684438 w 701449"/>
              <a:gd name="connsiteY15" fmla="*/ 829383 h 1229124"/>
              <a:gd name="connsiteX16" fmla="*/ 701198 w 701449"/>
              <a:gd name="connsiteY16" fmla="*/ 866607 h 1229124"/>
              <a:gd name="connsiteX17" fmla="*/ 695260 w 701449"/>
              <a:gd name="connsiteY17" fmla="*/ 883489 h 1229124"/>
              <a:gd name="connsiteX18" fmla="*/ 693930 w 701449"/>
              <a:gd name="connsiteY18" fmla="*/ 928954 h 1229124"/>
              <a:gd name="connsiteX19" fmla="*/ 688010 w 701449"/>
              <a:gd name="connsiteY19" fmla="*/ 976301 h 1229124"/>
              <a:gd name="connsiteX20" fmla="*/ 693928 w 701449"/>
              <a:gd name="connsiteY20" fmla="*/ 1035486 h 1229124"/>
              <a:gd name="connsiteX21" fmla="*/ 655459 w 701449"/>
              <a:gd name="connsiteY21" fmla="*/ 1106507 h 1229124"/>
              <a:gd name="connsiteX22" fmla="*/ 617952 w 701449"/>
              <a:gd name="connsiteY22" fmla="*/ 1159729 h 1229124"/>
              <a:gd name="connsiteX23" fmla="*/ 575559 w 701449"/>
              <a:gd name="connsiteY23" fmla="*/ 1186407 h 1229124"/>
              <a:gd name="connsiteX24" fmla="*/ 560763 w 701449"/>
              <a:gd name="connsiteY24" fmla="*/ 1198244 h 1229124"/>
              <a:gd name="connsiteX25" fmla="*/ 513416 w 701449"/>
              <a:gd name="connsiteY25" fmla="*/ 1210079 h 1229124"/>
              <a:gd name="connsiteX26" fmla="*/ 469027 w 701449"/>
              <a:gd name="connsiteY26" fmla="*/ 1221917 h 1229124"/>
              <a:gd name="connsiteX27" fmla="*/ 424270 w 701449"/>
              <a:gd name="connsiteY27" fmla="*/ 1228917 h 1229124"/>
              <a:gd name="connsiteX28" fmla="*/ 324026 w 701449"/>
              <a:gd name="connsiteY28" fmla="*/ 1218957 h 1229124"/>
              <a:gd name="connsiteX29" fmla="*/ 176774 w 701449"/>
              <a:gd name="connsiteY29" fmla="*/ 1186406 h 1229124"/>
              <a:gd name="connsiteX30" fmla="*/ 87288 w 701449"/>
              <a:gd name="connsiteY30" fmla="*/ 1130181 h 1229124"/>
              <a:gd name="connsiteX31" fmla="*/ 47012 w 701449"/>
              <a:gd name="connsiteY31" fmla="*/ 1070905 h 1229124"/>
              <a:gd name="connsiteX0" fmla="*/ 47012 w 701449"/>
              <a:gd name="connsiteY0" fmla="*/ 1070905 h 1229124"/>
              <a:gd name="connsiteX1" fmla="*/ 1470 w 701449"/>
              <a:gd name="connsiteY1" fmla="*/ 961505 h 1229124"/>
              <a:gd name="connsiteX2" fmla="*/ 17212 w 701449"/>
              <a:gd name="connsiteY2" fmla="*/ 823251 h 1229124"/>
              <a:gd name="connsiteX3" fmla="*/ 97175 w 701449"/>
              <a:gd name="connsiteY3" fmla="*/ 616392 h 1229124"/>
              <a:gd name="connsiteX4" fmla="*/ 176774 w 701449"/>
              <a:gd name="connsiteY4" fmla="*/ 393926 h 1229124"/>
              <a:gd name="connsiteX5" fmla="*/ 298269 w 701449"/>
              <a:gd name="connsiteY5" fmla="*/ 0 h 1229124"/>
              <a:gd name="connsiteX6" fmla="*/ 398007 w 701449"/>
              <a:gd name="connsiteY6" fmla="*/ 248333 h 1229124"/>
              <a:gd name="connsiteX7" fmla="*/ 470539 w 701449"/>
              <a:gd name="connsiteY7" fmla="*/ 430337 h 1229124"/>
              <a:gd name="connsiteX8" fmla="*/ 501579 w 701449"/>
              <a:gd name="connsiteY8" fmla="*/ 505786 h 1229124"/>
              <a:gd name="connsiteX9" fmla="*/ 535078 w 701449"/>
              <a:gd name="connsiteY9" fmla="*/ 572900 h 1229124"/>
              <a:gd name="connsiteX10" fmla="*/ 569641 w 701449"/>
              <a:gd name="connsiteY10" fmla="*/ 641909 h 1229124"/>
              <a:gd name="connsiteX11" fmla="*/ 593316 w 701449"/>
              <a:gd name="connsiteY11" fmla="*/ 683339 h 1229124"/>
              <a:gd name="connsiteX12" fmla="*/ 628828 w 701449"/>
              <a:gd name="connsiteY12" fmla="*/ 742523 h 1229124"/>
              <a:gd name="connsiteX13" fmla="*/ 661378 w 701449"/>
              <a:gd name="connsiteY13" fmla="*/ 783952 h 1229124"/>
              <a:gd name="connsiteX14" fmla="*/ 673617 w 701449"/>
              <a:gd name="connsiteY14" fmla="*/ 807740 h 1229124"/>
              <a:gd name="connsiteX15" fmla="*/ 679133 w 701449"/>
              <a:gd name="connsiteY15" fmla="*/ 828341 h 1229124"/>
              <a:gd name="connsiteX16" fmla="*/ 684438 w 701449"/>
              <a:gd name="connsiteY16" fmla="*/ 829383 h 1229124"/>
              <a:gd name="connsiteX17" fmla="*/ 701198 w 701449"/>
              <a:gd name="connsiteY17" fmla="*/ 866607 h 1229124"/>
              <a:gd name="connsiteX18" fmla="*/ 695260 w 701449"/>
              <a:gd name="connsiteY18" fmla="*/ 883489 h 1229124"/>
              <a:gd name="connsiteX19" fmla="*/ 693930 w 701449"/>
              <a:gd name="connsiteY19" fmla="*/ 928954 h 1229124"/>
              <a:gd name="connsiteX20" fmla="*/ 688010 w 701449"/>
              <a:gd name="connsiteY20" fmla="*/ 976301 h 1229124"/>
              <a:gd name="connsiteX21" fmla="*/ 693928 w 701449"/>
              <a:gd name="connsiteY21" fmla="*/ 1035486 h 1229124"/>
              <a:gd name="connsiteX22" fmla="*/ 655459 w 701449"/>
              <a:gd name="connsiteY22" fmla="*/ 1106507 h 1229124"/>
              <a:gd name="connsiteX23" fmla="*/ 617952 w 701449"/>
              <a:gd name="connsiteY23" fmla="*/ 1159729 h 1229124"/>
              <a:gd name="connsiteX24" fmla="*/ 575559 w 701449"/>
              <a:gd name="connsiteY24" fmla="*/ 1186407 h 1229124"/>
              <a:gd name="connsiteX25" fmla="*/ 560763 w 701449"/>
              <a:gd name="connsiteY25" fmla="*/ 1198244 h 1229124"/>
              <a:gd name="connsiteX26" fmla="*/ 513416 w 701449"/>
              <a:gd name="connsiteY26" fmla="*/ 1210079 h 1229124"/>
              <a:gd name="connsiteX27" fmla="*/ 469027 w 701449"/>
              <a:gd name="connsiteY27" fmla="*/ 1221917 h 1229124"/>
              <a:gd name="connsiteX28" fmla="*/ 424270 w 701449"/>
              <a:gd name="connsiteY28" fmla="*/ 1228917 h 1229124"/>
              <a:gd name="connsiteX29" fmla="*/ 324026 w 701449"/>
              <a:gd name="connsiteY29" fmla="*/ 1218957 h 1229124"/>
              <a:gd name="connsiteX30" fmla="*/ 176774 w 701449"/>
              <a:gd name="connsiteY30" fmla="*/ 1186406 h 1229124"/>
              <a:gd name="connsiteX31" fmla="*/ 87288 w 701449"/>
              <a:gd name="connsiteY31" fmla="*/ 1130181 h 1229124"/>
              <a:gd name="connsiteX32" fmla="*/ 47012 w 701449"/>
              <a:gd name="connsiteY32" fmla="*/ 1070905 h 1229124"/>
              <a:gd name="connsiteX0" fmla="*/ 47012 w 716914"/>
              <a:gd name="connsiteY0" fmla="*/ 1070905 h 1229124"/>
              <a:gd name="connsiteX1" fmla="*/ 1470 w 716914"/>
              <a:gd name="connsiteY1" fmla="*/ 961505 h 1229124"/>
              <a:gd name="connsiteX2" fmla="*/ 17212 w 716914"/>
              <a:gd name="connsiteY2" fmla="*/ 823251 h 1229124"/>
              <a:gd name="connsiteX3" fmla="*/ 97175 w 716914"/>
              <a:gd name="connsiteY3" fmla="*/ 616392 h 1229124"/>
              <a:gd name="connsiteX4" fmla="*/ 176774 w 716914"/>
              <a:gd name="connsiteY4" fmla="*/ 393926 h 1229124"/>
              <a:gd name="connsiteX5" fmla="*/ 298269 w 716914"/>
              <a:gd name="connsiteY5" fmla="*/ 0 h 1229124"/>
              <a:gd name="connsiteX6" fmla="*/ 398007 w 716914"/>
              <a:gd name="connsiteY6" fmla="*/ 248333 h 1229124"/>
              <a:gd name="connsiteX7" fmla="*/ 470539 w 716914"/>
              <a:gd name="connsiteY7" fmla="*/ 430337 h 1229124"/>
              <a:gd name="connsiteX8" fmla="*/ 501579 w 716914"/>
              <a:gd name="connsiteY8" fmla="*/ 505786 h 1229124"/>
              <a:gd name="connsiteX9" fmla="*/ 535078 w 716914"/>
              <a:gd name="connsiteY9" fmla="*/ 572900 h 1229124"/>
              <a:gd name="connsiteX10" fmla="*/ 569641 w 716914"/>
              <a:gd name="connsiteY10" fmla="*/ 641909 h 1229124"/>
              <a:gd name="connsiteX11" fmla="*/ 593316 w 716914"/>
              <a:gd name="connsiteY11" fmla="*/ 683339 h 1229124"/>
              <a:gd name="connsiteX12" fmla="*/ 628828 w 716914"/>
              <a:gd name="connsiteY12" fmla="*/ 742523 h 1229124"/>
              <a:gd name="connsiteX13" fmla="*/ 661378 w 716914"/>
              <a:gd name="connsiteY13" fmla="*/ 783952 h 1229124"/>
              <a:gd name="connsiteX14" fmla="*/ 673617 w 716914"/>
              <a:gd name="connsiteY14" fmla="*/ 807740 h 1229124"/>
              <a:gd name="connsiteX15" fmla="*/ 679133 w 716914"/>
              <a:gd name="connsiteY15" fmla="*/ 828341 h 1229124"/>
              <a:gd name="connsiteX16" fmla="*/ 684438 w 716914"/>
              <a:gd name="connsiteY16" fmla="*/ 829383 h 1229124"/>
              <a:gd name="connsiteX17" fmla="*/ 701198 w 716914"/>
              <a:gd name="connsiteY17" fmla="*/ 866607 h 1229124"/>
              <a:gd name="connsiteX18" fmla="*/ 716903 w 716914"/>
              <a:gd name="connsiteY18" fmla="*/ 907837 h 1229124"/>
              <a:gd name="connsiteX19" fmla="*/ 693930 w 716914"/>
              <a:gd name="connsiteY19" fmla="*/ 928954 h 1229124"/>
              <a:gd name="connsiteX20" fmla="*/ 688010 w 716914"/>
              <a:gd name="connsiteY20" fmla="*/ 976301 h 1229124"/>
              <a:gd name="connsiteX21" fmla="*/ 693928 w 716914"/>
              <a:gd name="connsiteY21" fmla="*/ 1035486 h 1229124"/>
              <a:gd name="connsiteX22" fmla="*/ 655459 w 716914"/>
              <a:gd name="connsiteY22" fmla="*/ 1106507 h 1229124"/>
              <a:gd name="connsiteX23" fmla="*/ 617952 w 716914"/>
              <a:gd name="connsiteY23" fmla="*/ 1159729 h 1229124"/>
              <a:gd name="connsiteX24" fmla="*/ 575559 w 716914"/>
              <a:gd name="connsiteY24" fmla="*/ 1186407 h 1229124"/>
              <a:gd name="connsiteX25" fmla="*/ 560763 w 716914"/>
              <a:gd name="connsiteY25" fmla="*/ 1198244 h 1229124"/>
              <a:gd name="connsiteX26" fmla="*/ 513416 w 716914"/>
              <a:gd name="connsiteY26" fmla="*/ 1210079 h 1229124"/>
              <a:gd name="connsiteX27" fmla="*/ 469027 w 716914"/>
              <a:gd name="connsiteY27" fmla="*/ 1221917 h 1229124"/>
              <a:gd name="connsiteX28" fmla="*/ 424270 w 716914"/>
              <a:gd name="connsiteY28" fmla="*/ 1228917 h 1229124"/>
              <a:gd name="connsiteX29" fmla="*/ 324026 w 716914"/>
              <a:gd name="connsiteY29" fmla="*/ 1218957 h 1229124"/>
              <a:gd name="connsiteX30" fmla="*/ 176774 w 716914"/>
              <a:gd name="connsiteY30" fmla="*/ 1186406 h 1229124"/>
              <a:gd name="connsiteX31" fmla="*/ 87288 w 716914"/>
              <a:gd name="connsiteY31" fmla="*/ 1130181 h 1229124"/>
              <a:gd name="connsiteX32" fmla="*/ 47012 w 716914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688010 w 726400"/>
              <a:gd name="connsiteY20" fmla="*/ 976301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693928 w 726400"/>
              <a:gd name="connsiteY21" fmla="*/ 1035486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55459 w 726400"/>
              <a:gd name="connsiteY22" fmla="*/ 1106507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04750 w 726400"/>
              <a:gd name="connsiteY21" fmla="*/ 1046308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  <a:gd name="connsiteX0" fmla="*/ 47012 w 726400"/>
              <a:gd name="connsiteY0" fmla="*/ 1070905 h 1229124"/>
              <a:gd name="connsiteX1" fmla="*/ 1470 w 726400"/>
              <a:gd name="connsiteY1" fmla="*/ 961505 h 1229124"/>
              <a:gd name="connsiteX2" fmla="*/ 17212 w 726400"/>
              <a:gd name="connsiteY2" fmla="*/ 823251 h 1229124"/>
              <a:gd name="connsiteX3" fmla="*/ 97175 w 726400"/>
              <a:gd name="connsiteY3" fmla="*/ 616392 h 1229124"/>
              <a:gd name="connsiteX4" fmla="*/ 176774 w 726400"/>
              <a:gd name="connsiteY4" fmla="*/ 393926 h 1229124"/>
              <a:gd name="connsiteX5" fmla="*/ 298269 w 726400"/>
              <a:gd name="connsiteY5" fmla="*/ 0 h 1229124"/>
              <a:gd name="connsiteX6" fmla="*/ 398007 w 726400"/>
              <a:gd name="connsiteY6" fmla="*/ 248333 h 1229124"/>
              <a:gd name="connsiteX7" fmla="*/ 470539 w 726400"/>
              <a:gd name="connsiteY7" fmla="*/ 430337 h 1229124"/>
              <a:gd name="connsiteX8" fmla="*/ 501579 w 726400"/>
              <a:gd name="connsiteY8" fmla="*/ 505786 h 1229124"/>
              <a:gd name="connsiteX9" fmla="*/ 535078 w 726400"/>
              <a:gd name="connsiteY9" fmla="*/ 572900 h 1229124"/>
              <a:gd name="connsiteX10" fmla="*/ 569641 w 726400"/>
              <a:gd name="connsiteY10" fmla="*/ 641909 h 1229124"/>
              <a:gd name="connsiteX11" fmla="*/ 593316 w 726400"/>
              <a:gd name="connsiteY11" fmla="*/ 683339 h 1229124"/>
              <a:gd name="connsiteX12" fmla="*/ 628828 w 726400"/>
              <a:gd name="connsiteY12" fmla="*/ 742523 h 1229124"/>
              <a:gd name="connsiteX13" fmla="*/ 661378 w 726400"/>
              <a:gd name="connsiteY13" fmla="*/ 783952 h 1229124"/>
              <a:gd name="connsiteX14" fmla="*/ 673617 w 726400"/>
              <a:gd name="connsiteY14" fmla="*/ 807740 h 1229124"/>
              <a:gd name="connsiteX15" fmla="*/ 679133 w 726400"/>
              <a:gd name="connsiteY15" fmla="*/ 828341 h 1229124"/>
              <a:gd name="connsiteX16" fmla="*/ 684438 w 726400"/>
              <a:gd name="connsiteY16" fmla="*/ 829383 h 1229124"/>
              <a:gd name="connsiteX17" fmla="*/ 701198 w 726400"/>
              <a:gd name="connsiteY17" fmla="*/ 866607 h 1229124"/>
              <a:gd name="connsiteX18" fmla="*/ 716903 w 726400"/>
              <a:gd name="connsiteY18" fmla="*/ 907837 h 1229124"/>
              <a:gd name="connsiteX19" fmla="*/ 726393 w 726400"/>
              <a:gd name="connsiteY19" fmla="*/ 966828 h 1229124"/>
              <a:gd name="connsiteX20" fmla="*/ 717768 w 726400"/>
              <a:gd name="connsiteY20" fmla="*/ 1008765 h 1229124"/>
              <a:gd name="connsiteX21" fmla="*/ 712866 w 726400"/>
              <a:gd name="connsiteY21" fmla="*/ 1051719 h 1229124"/>
              <a:gd name="connsiteX22" fmla="*/ 677102 w 726400"/>
              <a:gd name="connsiteY22" fmla="*/ 1109212 h 1229124"/>
              <a:gd name="connsiteX23" fmla="*/ 617952 w 726400"/>
              <a:gd name="connsiteY23" fmla="*/ 1159729 h 1229124"/>
              <a:gd name="connsiteX24" fmla="*/ 575559 w 726400"/>
              <a:gd name="connsiteY24" fmla="*/ 1186407 h 1229124"/>
              <a:gd name="connsiteX25" fmla="*/ 560763 w 726400"/>
              <a:gd name="connsiteY25" fmla="*/ 1198244 h 1229124"/>
              <a:gd name="connsiteX26" fmla="*/ 513416 w 726400"/>
              <a:gd name="connsiteY26" fmla="*/ 1210079 h 1229124"/>
              <a:gd name="connsiteX27" fmla="*/ 469027 w 726400"/>
              <a:gd name="connsiteY27" fmla="*/ 1221917 h 1229124"/>
              <a:gd name="connsiteX28" fmla="*/ 424270 w 726400"/>
              <a:gd name="connsiteY28" fmla="*/ 1228917 h 1229124"/>
              <a:gd name="connsiteX29" fmla="*/ 324026 w 726400"/>
              <a:gd name="connsiteY29" fmla="*/ 1218957 h 1229124"/>
              <a:gd name="connsiteX30" fmla="*/ 176774 w 726400"/>
              <a:gd name="connsiteY30" fmla="*/ 1186406 h 1229124"/>
              <a:gd name="connsiteX31" fmla="*/ 87288 w 726400"/>
              <a:gd name="connsiteY31" fmla="*/ 1130181 h 1229124"/>
              <a:gd name="connsiteX32" fmla="*/ 47012 w 726400"/>
              <a:gd name="connsiteY32" fmla="*/ 1070905 h 122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26400" h="1229124">
                <a:moveTo>
                  <a:pt x="47012" y="1070905"/>
                </a:moveTo>
                <a:cubicBezTo>
                  <a:pt x="24206" y="1030462"/>
                  <a:pt x="6437" y="1002781"/>
                  <a:pt x="1470" y="961505"/>
                </a:cubicBezTo>
                <a:cubicBezTo>
                  <a:pt x="-3497" y="920229"/>
                  <a:pt x="4714" y="879783"/>
                  <a:pt x="17212" y="823251"/>
                </a:cubicBezTo>
                <a:cubicBezTo>
                  <a:pt x="16636" y="778314"/>
                  <a:pt x="60599" y="715112"/>
                  <a:pt x="97175" y="616392"/>
                </a:cubicBezTo>
                <a:lnTo>
                  <a:pt x="176774" y="393926"/>
                </a:lnTo>
                <a:lnTo>
                  <a:pt x="298269" y="0"/>
                </a:lnTo>
                <a:cubicBezTo>
                  <a:pt x="336447" y="92641"/>
                  <a:pt x="359829" y="155692"/>
                  <a:pt x="398007" y="248333"/>
                </a:cubicBezTo>
                <a:lnTo>
                  <a:pt x="470539" y="430337"/>
                </a:lnTo>
                <a:cubicBezTo>
                  <a:pt x="513302" y="529430"/>
                  <a:pt x="487370" y="475614"/>
                  <a:pt x="501579" y="505786"/>
                </a:cubicBezTo>
                <a:cubicBezTo>
                  <a:pt x="515788" y="535958"/>
                  <a:pt x="519295" y="541828"/>
                  <a:pt x="535078" y="572900"/>
                </a:cubicBezTo>
                <a:cubicBezTo>
                  <a:pt x="550861" y="603972"/>
                  <a:pt x="561907" y="626462"/>
                  <a:pt x="569641" y="641909"/>
                </a:cubicBezTo>
                <a:cubicBezTo>
                  <a:pt x="577375" y="657356"/>
                  <a:pt x="586411" y="671995"/>
                  <a:pt x="593316" y="683339"/>
                </a:cubicBezTo>
                <a:cubicBezTo>
                  <a:pt x="601543" y="708650"/>
                  <a:pt x="623896" y="724275"/>
                  <a:pt x="628828" y="742523"/>
                </a:cubicBezTo>
                <a:cubicBezTo>
                  <a:pt x="637705" y="755839"/>
                  <a:pt x="650527" y="782473"/>
                  <a:pt x="661378" y="783952"/>
                </a:cubicBezTo>
                <a:cubicBezTo>
                  <a:pt x="667490" y="796174"/>
                  <a:pt x="670658" y="800342"/>
                  <a:pt x="673617" y="807740"/>
                </a:cubicBezTo>
                <a:cubicBezTo>
                  <a:pt x="676576" y="815138"/>
                  <a:pt x="675977" y="826087"/>
                  <a:pt x="679133" y="828341"/>
                </a:cubicBezTo>
                <a:cubicBezTo>
                  <a:pt x="682976" y="837716"/>
                  <a:pt x="680760" y="823005"/>
                  <a:pt x="684438" y="829383"/>
                </a:cubicBezTo>
                <a:cubicBezTo>
                  <a:pt x="688116" y="835761"/>
                  <a:pt x="699394" y="859393"/>
                  <a:pt x="701198" y="866607"/>
                </a:cubicBezTo>
                <a:cubicBezTo>
                  <a:pt x="702984" y="875347"/>
                  <a:pt x="716311" y="898348"/>
                  <a:pt x="716903" y="907837"/>
                </a:cubicBezTo>
                <a:cubicBezTo>
                  <a:pt x="717495" y="917326"/>
                  <a:pt x="726699" y="950909"/>
                  <a:pt x="726393" y="966828"/>
                </a:cubicBezTo>
                <a:cubicBezTo>
                  <a:pt x="726087" y="982747"/>
                  <a:pt x="719741" y="999394"/>
                  <a:pt x="717768" y="1008765"/>
                </a:cubicBezTo>
                <a:cubicBezTo>
                  <a:pt x="715795" y="1018136"/>
                  <a:pt x="717305" y="1034950"/>
                  <a:pt x="712866" y="1051719"/>
                </a:cubicBezTo>
                <a:cubicBezTo>
                  <a:pt x="708427" y="1068488"/>
                  <a:pt x="688778" y="1086039"/>
                  <a:pt x="677102" y="1109212"/>
                </a:cubicBezTo>
                <a:cubicBezTo>
                  <a:pt x="665426" y="1132385"/>
                  <a:pt x="643599" y="1145919"/>
                  <a:pt x="617952" y="1159729"/>
                </a:cubicBezTo>
                <a:cubicBezTo>
                  <a:pt x="592305" y="1173539"/>
                  <a:pt x="595448" y="1179001"/>
                  <a:pt x="575559" y="1186407"/>
                </a:cubicBezTo>
                <a:cubicBezTo>
                  <a:pt x="555670" y="1193813"/>
                  <a:pt x="554844" y="1197258"/>
                  <a:pt x="560763" y="1198244"/>
                </a:cubicBezTo>
                <a:cubicBezTo>
                  <a:pt x="566682" y="1199230"/>
                  <a:pt x="507991" y="1209093"/>
                  <a:pt x="513416" y="1210079"/>
                </a:cubicBezTo>
                <a:cubicBezTo>
                  <a:pt x="518841" y="1211065"/>
                  <a:pt x="487830" y="1216311"/>
                  <a:pt x="469027" y="1221917"/>
                </a:cubicBezTo>
                <a:cubicBezTo>
                  <a:pt x="450224" y="1227523"/>
                  <a:pt x="455835" y="1226944"/>
                  <a:pt x="424270" y="1228917"/>
                </a:cubicBezTo>
                <a:cubicBezTo>
                  <a:pt x="392705" y="1230890"/>
                  <a:pt x="354918" y="1218151"/>
                  <a:pt x="324026" y="1218957"/>
                </a:cubicBezTo>
                <a:cubicBezTo>
                  <a:pt x="293134" y="1219763"/>
                  <a:pt x="214751" y="1192324"/>
                  <a:pt x="176774" y="1186406"/>
                </a:cubicBezTo>
                <a:cubicBezTo>
                  <a:pt x="161741" y="1175556"/>
                  <a:pt x="102321" y="1141031"/>
                  <a:pt x="87288" y="1130181"/>
                </a:cubicBezTo>
                <a:lnTo>
                  <a:pt x="47012" y="107090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8-7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38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974" y="6323858"/>
            <a:ext cx="652690" cy="489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885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0.33073 0.49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2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-0.09445 0.5879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2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 L 0.00417 0.4196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22222E-6 L 0.11024 0.5564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2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96296E-6 L -0.24532 0.4826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74" y="2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</p:childTnLst>
        </p:cTn>
      </p:par>
    </p:tnLst>
    <p:bldLst>
      <p:bldP spid="47" grpId="0" animBg="1"/>
      <p:bldP spid="60" grpId="0" animBg="1"/>
      <p:bldP spid="60" grpId="1" animBg="1"/>
      <p:bldP spid="61" grpId="0" animBg="1"/>
      <p:bldP spid="64" grpId="0" animBg="1"/>
      <p:bldP spid="67" grpId="0" animBg="1"/>
      <p:bldP spid="68" grpId="0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2.freepng.ru/20180721/lzu/kisspng-tree-clip-art-cute-trees-cliparts-5b532f0ccf7981.135231611532178188849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059" y="980728"/>
            <a:ext cx="6489501" cy="591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7606" y="49006"/>
            <a:ext cx="8384095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Сопоставь буквы и слова, выяви </a:t>
            </a:r>
            <a:r>
              <a:rPr lang="ru-RU" sz="2800" b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лишнюю букву. 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412776"/>
            <a:ext cx="244827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      РЁЗ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2276872"/>
            <a:ext cx="279953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      ЛЕЙ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3140968"/>
            <a:ext cx="259228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БИНА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2537" y="4005064"/>
            <a:ext cx="261327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     ШКА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7" y="4869160"/>
            <a:ext cx="279953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ЛОКО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5733256"/>
            <a:ext cx="2016224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     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5220072" y="1431535"/>
            <a:ext cx="955598" cy="934363"/>
            <a:chOff x="5220072" y="1431535"/>
            <a:chExt cx="955598" cy="934363"/>
          </a:xfrm>
        </p:grpSpPr>
        <p:pic>
          <p:nvPicPr>
            <p:cNvPr id="2052" name="Picture 4" descr="https://avatars.mds.yandex.net/get-zen_doc/1602486/pub_5dc464dc5d6c4b00b146d44b_5dc469a42fda8600b094d969/scale_120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55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2" y="1431535"/>
              <a:ext cx="955598" cy="934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436096" y="1844824"/>
              <a:ext cx="473206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Ю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516216" y="2501567"/>
            <a:ext cx="955598" cy="934363"/>
            <a:chOff x="6516216" y="2501567"/>
            <a:chExt cx="955598" cy="934363"/>
          </a:xfrm>
        </p:grpSpPr>
        <p:pic>
          <p:nvPicPr>
            <p:cNvPr id="13" name="Picture 4" descr="https://avatars.mds.yandex.net/get-zen_doc/1602486/pub_5dc464dc5d6c4b00b146d44b_5dc469a42fda8600b094d969/scale_120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55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2501567"/>
              <a:ext cx="955598" cy="934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6815921" y="2900151"/>
              <a:ext cx="383438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516216" y="1404469"/>
            <a:ext cx="955598" cy="934363"/>
            <a:chOff x="6516216" y="1404469"/>
            <a:chExt cx="955598" cy="934363"/>
          </a:xfrm>
        </p:grpSpPr>
        <p:pic>
          <p:nvPicPr>
            <p:cNvPr id="16" name="Picture 4" descr="https://avatars.mds.yandex.net/get-zen_doc/1602486/pub_5dc464dc5d6c4b00b146d44b_5dc469a42fda8600b094d969/scale_120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55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1404469"/>
              <a:ext cx="955598" cy="934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6815921" y="1844824"/>
              <a:ext cx="356188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130205" y="2511052"/>
            <a:ext cx="955598" cy="934363"/>
            <a:chOff x="4130205" y="2511052"/>
            <a:chExt cx="955598" cy="934363"/>
          </a:xfrm>
        </p:grpSpPr>
        <p:pic>
          <p:nvPicPr>
            <p:cNvPr id="15" name="Picture 4" descr="https://avatars.mds.yandex.net/get-zen_doc/1602486/pub_5dc464dc5d6c4b00b146d44b_5dc469a42fda8600b094d969/scale_120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55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0205" y="2511052"/>
              <a:ext cx="955598" cy="934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429910" y="2900151"/>
              <a:ext cx="359394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Э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376125" y="2719723"/>
            <a:ext cx="955598" cy="934363"/>
            <a:chOff x="5376125" y="2719723"/>
            <a:chExt cx="955598" cy="934363"/>
          </a:xfrm>
        </p:grpSpPr>
        <p:pic>
          <p:nvPicPr>
            <p:cNvPr id="14" name="Picture 4" descr="https://avatars.mds.yandex.net/get-zen_doc/1602486/pub_5dc464dc5d6c4b00b146d44b_5dc469a42fda8600b094d969/scale_120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55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125" y="2719723"/>
              <a:ext cx="955598" cy="934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5652120" y="3140968"/>
              <a:ext cx="370614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Я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7452320" y="1844824"/>
            <a:ext cx="955598" cy="934363"/>
            <a:chOff x="7648850" y="2365898"/>
            <a:chExt cx="955598" cy="934363"/>
          </a:xfrm>
        </p:grpSpPr>
        <p:pic>
          <p:nvPicPr>
            <p:cNvPr id="17" name="Picture 4" descr="https://avatars.mds.yandex.net/get-zen_doc/1602486/pub_5dc464dc5d6c4b00b146d44b_5dc469a42fda8600b094d969/scale_120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55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8850" y="2365898"/>
              <a:ext cx="955598" cy="934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7948555" y="2768693"/>
              <a:ext cx="383438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7752025" y="2606715"/>
            <a:ext cx="955598" cy="934363"/>
            <a:chOff x="7752025" y="2606715"/>
            <a:chExt cx="955598" cy="934363"/>
          </a:xfrm>
        </p:grpSpPr>
        <p:pic>
          <p:nvPicPr>
            <p:cNvPr id="34" name="Picture 4" descr="https://avatars.mds.yandex.net/get-zen_doc/1602486/pub_5dc464dc5d6c4b00b146d44b_5dc469a42fda8600b094d969/scale_120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55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025" y="2606715"/>
              <a:ext cx="955598" cy="934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8044517" y="3028890"/>
              <a:ext cx="370614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172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-0.64288 -0.03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53" y="-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L -0.58785 -0.0694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92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-0.51805 0.0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03" y="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-0.47743 0.3386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72" y="16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72952 0.404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76" y="2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-0.33472 0.4333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36" y="2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39</Words>
  <Application>Microsoft Office PowerPoint</Application>
  <PresentationFormat>Экран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дм</cp:lastModifiedBy>
  <cp:revision>28</cp:revision>
  <dcterms:created xsi:type="dcterms:W3CDTF">2020-04-29T07:27:19Z</dcterms:created>
  <dcterms:modified xsi:type="dcterms:W3CDTF">2020-04-29T14:40:47Z</dcterms:modified>
</cp:coreProperties>
</file>