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05867-74BC-4CA2-9EAE-0D5661EED4CF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A7A0D5F-774B-47B4-B621-653FC47E7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05867-74BC-4CA2-9EAE-0D5661EED4CF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A0D5F-774B-47B4-B621-653FC47E7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05867-74BC-4CA2-9EAE-0D5661EED4CF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A0D5F-774B-47B4-B621-653FC47E7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05867-74BC-4CA2-9EAE-0D5661EED4CF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A7A0D5F-774B-47B4-B621-653FC47E7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05867-74BC-4CA2-9EAE-0D5661EED4CF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A0D5F-774B-47B4-B621-653FC47E73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05867-74BC-4CA2-9EAE-0D5661EED4CF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A0D5F-774B-47B4-B621-653FC47E7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05867-74BC-4CA2-9EAE-0D5661EED4CF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A7A0D5F-774B-47B4-B621-653FC47E73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05867-74BC-4CA2-9EAE-0D5661EED4CF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A0D5F-774B-47B4-B621-653FC47E7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05867-74BC-4CA2-9EAE-0D5661EED4CF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A0D5F-774B-47B4-B621-653FC47E7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05867-74BC-4CA2-9EAE-0D5661EED4CF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A0D5F-774B-47B4-B621-653FC47E7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05867-74BC-4CA2-9EAE-0D5661EED4CF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A0D5F-774B-47B4-B621-653FC47E73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2905867-74BC-4CA2-9EAE-0D5661EED4CF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7A0D5F-774B-47B4-B621-653FC47E73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Иллюстрация 7 из 12 для Девочка-ревушка - Барто, Барто | Лабиринт - книги. Источник: Недопекина  Евге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88640"/>
            <a:ext cx="4856237" cy="6477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Иллюстрация 2 из 12 для Девочка-ревушка - Барто, Барто | Лабиринт - книги. Источник: Варя Михайлов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6903" r="40725" b="3580"/>
          <a:stretch>
            <a:fillRect/>
          </a:stretch>
        </p:blipFill>
        <p:spPr bwMode="auto">
          <a:xfrm>
            <a:off x="2051720" y="0"/>
            <a:ext cx="511256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Иллюстрация 2 из 12 для Девочка-ревушка - Барто, Барто | Лабиринт - книги. Источник: Варя Михайлов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5792" t="2611" b="5579"/>
          <a:stretch>
            <a:fillRect/>
          </a:stretch>
        </p:blipFill>
        <p:spPr bwMode="auto">
          <a:xfrm>
            <a:off x="1763687" y="0"/>
            <a:ext cx="5406103" cy="68205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Иллюстрация 3 из 12 для Девочка-ревушка - Барто, Барто | Лабиринт - книги. Источник: Варя Михайлов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7398" t="3230" r="40075" b="6436"/>
          <a:stretch>
            <a:fillRect/>
          </a:stretch>
        </p:blipFill>
        <p:spPr bwMode="auto">
          <a:xfrm>
            <a:off x="1547664" y="1"/>
            <a:ext cx="5328592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Иллюстрация 3 из 12 для Девочка-ревушка - Барто, Барто | Лабиринт - книги. Источник: Варя Михайлов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6797" t="1591" b="4773"/>
          <a:stretch>
            <a:fillRect/>
          </a:stretch>
        </p:blipFill>
        <p:spPr bwMode="auto">
          <a:xfrm>
            <a:off x="1907704" y="126541"/>
            <a:ext cx="5112568" cy="67314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Иллюстрация 4 из 12 для Девочка-ревушка - Барто, Барто | Лабиринт - книги. Источник: Варя Михайлова"/>
          <p:cNvPicPr>
            <a:picLocks noChangeAspect="1" noChangeArrowheads="1"/>
          </p:cNvPicPr>
          <p:nvPr/>
        </p:nvPicPr>
        <p:blipFill>
          <a:blip r:embed="rId2" cstate="print"/>
          <a:srcRect l="17453" t="2859"/>
          <a:stretch>
            <a:fillRect/>
          </a:stretch>
        </p:blipFill>
        <p:spPr bwMode="auto">
          <a:xfrm>
            <a:off x="179512" y="188640"/>
            <a:ext cx="8964488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Иллюстрация 5 из 12 для Девочка-ревушка - Барто, Барто | Лабиринт - книги. Источник: Варя Михайлова"/>
          <p:cNvPicPr>
            <a:picLocks noChangeAspect="1" noChangeArrowheads="1"/>
          </p:cNvPicPr>
          <p:nvPr/>
        </p:nvPicPr>
        <p:blipFill>
          <a:blip r:embed="rId2" cstate="print"/>
          <a:srcRect l="17955" t="1556"/>
          <a:stretch>
            <a:fillRect/>
          </a:stretch>
        </p:blipFill>
        <p:spPr bwMode="auto">
          <a:xfrm>
            <a:off x="179512" y="260648"/>
            <a:ext cx="8754409" cy="6381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Иллюстрация 6 из 12 для Девочка-ревушка - Барто, Барто | Лабиринт - книги. Источник: Варя Михайлов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7398" b="4366"/>
          <a:stretch>
            <a:fillRect/>
          </a:stretch>
        </p:blipFill>
        <p:spPr bwMode="auto">
          <a:xfrm>
            <a:off x="0" y="0"/>
            <a:ext cx="9070586" cy="6525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</dc:creator>
  <cp:lastModifiedBy>Галина</cp:lastModifiedBy>
  <cp:revision>3</cp:revision>
  <dcterms:created xsi:type="dcterms:W3CDTF">2016-10-24T13:19:08Z</dcterms:created>
  <dcterms:modified xsi:type="dcterms:W3CDTF">2020-05-16T05:47:20Z</dcterms:modified>
</cp:coreProperties>
</file>