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4660"/>
  </p:normalViewPr>
  <p:slideViewPr>
    <p:cSldViewPr>
      <p:cViewPr varScale="1">
        <p:scale>
          <a:sx n="103" d="100"/>
          <a:sy n="103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2" y="3048"/>
            <a:ext cx="9144000" cy="68519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41745"/>
            <a:ext cx="7772400" cy="72967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Конструирование по теме «Овощи»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64145"/>
            <a:ext cx="6400800" cy="3874655"/>
          </a:xfrm>
        </p:spPr>
        <p:txBody>
          <a:bodyPr>
            <a:normAutofit fontScale="92500" lnSpcReduction="10000"/>
          </a:bodyPr>
          <a:lstStyle/>
          <a:p>
            <a:endParaRPr lang="ru-RU" sz="4000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дорожке за 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овощами</a:t>
            </a: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» </a:t>
            </a:r>
            <a:endParaRPr lang="ru-RU" sz="4000" b="1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sz="4000" b="1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sz="4000" b="1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sz="4000" b="1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Calibri"/>
              </a:rPr>
              <a:t>Л. В.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/>
                <a:ea typeface="Calibri"/>
              </a:rPr>
              <a:t>Куцакова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Calibri"/>
              </a:rPr>
              <a:t> «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Calibri"/>
              </a:rPr>
              <a:t>Конструирование и художественный труд в детском саду», с. 38, зан.№3.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70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564"/>
            <a:ext cx="9153236" cy="681643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196752"/>
            <a:ext cx="6670639" cy="514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72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5" y="36946"/>
            <a:ext cx="9125528" cy="681643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980728"/>
            <a:ext cx="6077527" cy="511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0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5" y="36946"/>
            <a:ext cx="9125528" cy="681643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980728"/>
            <a:ext cx="6443828" cy="492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08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23734"/>
            <a:ext cx="8999550" cy="6783466"/>
          </a:xfrm>
        </p:spPr>
      </p:pic>
    </p:spTree>
    <p:extLst>
      <p:ext uri="{BB962C8B-B14F-4D97-AF65-F5344CB8AC3E}">
        <p14:creationId xmlns:p14="http://schemas.microsoft.com/office/powerpoint/2010/main" val="1292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64" y="0"/>
            <a:ext cx="9016140" cy="6858000"/>
          </a:xfrm>
        </p:spPr>
      </p:pic>
    </p:spTree>
    <p:extLst>
      <p:ext uri="{BB962C8B-B14F-4D97-AF65-F5344CB8AC3E}">
        <p14:creationId xmlns:p14="http://schemas.microsoft.com/office/powerpoint/2010/main" val="235936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236" y="27709"/>
            <a:ext cx="9190181" cy="6830291"/>
          </a:xfrm>
        </p:spPr>
      </p:pic>
    </p:spTree>
    <p:extLst>
      <p:ext uri="{BB962C8B-B14F-4D97-AF65-F5344CB8AC3E}">
        <p14:creationId xmlns:p14="http://schemas.microsoft.com/office/powerpoint/2010/main" val="289465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73"/>
            <a:ext cx="9144000" cy="68256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636" y="51478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273" b="-1031"/>
          <a:stretch/>
        </p:blipFill>
        <p:spPr>
          <a:xfrm rot="16200000">
            <a:off x="1848197" y="37875"/>
            <a:ext cx="5475313" cy="6640944"/>
          </a:xfrm>
        </p:spPr>
      </p:pic>
    </p:spTree>
    <p:extLst>
      <p:ext uri="{BB962C8B-B14F-4D97-AF65-F5344CB8AC3E}">
        <p14:creationId xmlns:p14="http://schemas.microsoft.com/office/powerpoint/2010/main" val="417273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5" y="36946"/>
            <a:ext cx="9125528" cy="681643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231853"/>
            <a:ext cx="5976664" cy="432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59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5" y="36946"/>
            <a:ext cx="9125528" cy="68164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052736"/>
            <a:ext cx="6545094" cy="525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55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5" y="36946"/>
            <a:ext cx="9125528" cy="681643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052736"/>
            <a:ext cx="6262255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78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5" y="36946"/>
            <a:ext cx="9125528" cy="681643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8255" y="836712"/>
            <a:ext cx="5701177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78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35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Конструирование по теме «Овощи»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по теме «Овощи»</dc:title>
  <dc:creator>PC</dc:creator>
  <cp:lastModifiedBy>Пользователь Windows</cp:lastModifiedBy>
  <cp:revision>5</cp:revision>
  <dcterms:created xsi:type="dcterms:W3CDTF">2019-10-13T12:46:14Z</dcterms:created>
  <dcterms:modified xsi:type="dcterms:W3CDTF">2020-05-16T11:59:09Z</dcterms:modified>
</cp:coreProperties>
</file>