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8"/>
  </p:notesMasterIdLst>
  <p:sldIdLst>
    <p:sldId id="256" r:id="rId2"/>
    <p:sldId id="270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2" r:id="rId15"/>
    <p:sldId id="273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45589D6-F4E9-4AE1-BBE4-74F2A62EA4DA}">
          <p14:sldIdLst>
            <p14:sldId id="256"/>
            <p14:sldId id="257"/>
            <p14:sldId id="260"/>
            <p14:sldId id="261"/>
            <p14:sldId id="259"/>
            <p14:sldId id="262"/>
            <p14:sldId id="263"/>
            <p14:sldId id="264"/>
            <p14:sldId id="265"/>
            <p14:sldId id="266"/>
            <p14:sldId id="268"/>
            <p14:sldId id="269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179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4660"/>
  </p:normalViewPr>
  <p:slideViewPr>
    <p:cSldViewPr snapToGrid="0">
      <p:cViewPr>
        <p:scale>
          <a:sx n="98" d="100"/>
          <a:sy n="98" d="100"/>
        </p:scale>
        <p:origin x="36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F1D11-DE1C-4451-A923-F14F0A94A10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8D596-CB9E-4F24-A53C-B0B3805174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4425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8D596-CB9E-4F24-A53C-B0B38051740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181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483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473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031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3429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29049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3014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3140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390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722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067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988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7874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5166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3363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556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103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896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FA36831-DFB2-4222-AEC5-55933BA23E86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0540411-F589-4A5B-8D45-070F18B8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4035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0%D0%B3%D1%80%D1%8F%D0%B7%D0%BD%D0%B5%D0%BD%D0%B8%D0%B5_%D0%B2%D0%BE%D0%B7%D0%B4%D1%83%D1%85%D0%B0_%D0%B2_%D0%9C%D0%BE%D1%81%D0%BA%D0%B2%D0%B5" TargetMode="External"/><Relationship Id="rId2" Type="http://schemas.openxmlformats.org/officeDocument/2006/relationships/hyperlink" Target="https://ru.wikipedia.org/wiki/&#1047;&#1072;&#1075;&#1088;&#1103;&#1079;&#1085;&#1077;&#1085;&#1080;&#1077;_&#1074;&#1086;&#1079;&#1076;&#1091;&#1093;&#1072;_&#1074;_&#1052;&#1086;&#1089;&#1082;&#1074;&#1077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ezotxodov-ru.turbopages.org/s/bezotxodov.ru/atmrsfera/posledstvija-zagrjaznenija-atmosfery" TargetMode="External"/><Relationship Id="rId5" Type="http://schemas.openxmlformats.org/officeDocument/2006/relationships/hyperlink" Target="https://vtorexpo.ru/ekologiya/posledstviya-zagryazneniya-atmosfery.html" TargetMode="External"/><Relationship Id="rId4" Type="http://schemas.openxmlformats.org/officeDocument/2006/relationships/hyperlink" Target="https://sud-expertiza.ru/vidy-zagryazneniya-vozduh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458" y="876817"/>
            <a:ext cx="8804568" cy="20978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Загрязнение       Атмосферы Москвы 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72354" y="5810385"/>
            <a:ext cx="8825658" cy="861420"/>
          </a:xfrm>
        </p:spPr>
        <p:txBody>
          <a:bodyPr/>
          <a:lstStyle/>
          <a:p>
            <a:r>
              <a:rPr lang="ru-RU" dirty="0" smtClean="0"/>
              <a:t>Жердев </a:t>
            </a:r>
            <a:r>
              <a:rPr lang="ru-RU" dirty="0" err="1" smtClean="0"/>
              <a:t>глеб</a:t>
            </a:r>
            <a:r>
              <a:rPr lang="ru-RU" dirty="0" smtClean="0"/>
              <a:t> 10 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22" y="2389375"/>
            <a:ext cx="7234177" cy="3851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1915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Парниковый эффект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642" y="2577829"/>
            <a:ext cx="6089515" cy="3754876"/>
          </a:xfrm>
        </p:spPr>
        <p:txBody>
          <a:bodyPr>
            <a:normAutofit/>
          </a:bodyPr>
          <a:lstStyle/>
          <a:p>
            <a:r>
              <a:rPr lang="ru-RU" u="sng" dirty="0"/>
              <a:t>Парниковый эффект</a:t>
            </a:r>
            <a:r>
              <a:rPr lang="ru-RU" dirty="0"/>
              <a:t> вызывается повышенным температурным режимом нижних атмосферных слоев. Это явление специалисты наблюдают из космоса, когда изучают тепловое излучение планеты. Тепловой баланс Земли определяет климат и среднюю температуру на материках. Несоблюдение теплового баланса, то есть несоответствие величин поглощения радиации Землей и излучения ее в космос, создает парниковый эффект. Температура атмосферы оказывается выше той, что свойственна разным континентам.</a:t>
            </a:r>
          </a:p>
        </p:txBody>
      </p:sp>
      <p:pic>
        <p:nvPicPr>
          <p:cNvPr id="3074" name="Picture 2" descr="https://avatars.mds.yandex.net/get-zen_doc/1712971/pub_5e55905fa89e6c018bc9adba_5e980e8b7e9eda6dc0c45cd0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51" y="2738336"/>
            <a:ext cx="5286083" cy="3433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23990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26" y="1109855"/>
            <a:ext cx="8761413" cy="7069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Истощение Озонового слоя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009" y="2389491"/>
            <a:ext cx="5810052" cy="4371232"/>
          </a:xfrm>
        </p:spPr>
        <p:txBody>
          <a:bodyPr>
            <a:noAutofit/>
          </a:bodyPr>
          <a:lstStyle/>
          <a:p>
            <a:r>
              <a:rPr lang="ru-RU" sz="2200" dirty="0" smtClean="0"/>
              <a:t>«Озоновые дыры»</a:t>
            </a:r>
            <a:r>
              <a:rPr lang="ru-RU" sz="2200" dirty="0"/>
              <a:t> образуются в результате уменьшения концентрации озона в озоновом слое. Утончение озонового слоя произошло во второй половине XX столетия, по причине неконтролируемых выбросов в атмосферу хлорсодержащих и </a:t>
            </a:r>
            <a:r>
              <a:rPr lang="ru-RU" sz="2200" dirty="0" err="1"/>
              <a:t>бромсодержащих</a:t>
            </a:r>
            <a:r>
              <a:rPr lang="ru-RU" sz="2200" dirty="0"/>
              <a:t> фреонов. Слабый озоновый слой больше не может сдерживать поток солнечной радиации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124" name="Picture 4" descr="https://www.vladtime.ru/uploads/posts/2018-01/1515230199_beautifulclouds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061" y="2580363"/>
            <a:ext cx="5990604" cy="39894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8493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Истощение Озонового слоя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65" y="2515950"/>
            <a:ext cx="4068799" cy="4176679"/>
          </a:xfrm>
        </p:spPr>
        <p:txBody>
          <a:bodyPr/>
          <a:lstStyle/>
          <a:p>
            <a:r>
              <a:rPr lang="ru-RU" dirty="0"/>
              <a:t>От этого страдают люди, растения и животные. Человечеством принимаются экстренные меры по сокращению такого рода выбросов способом перехода на другие ингредиенты (к примеру, фторсодержащие). Но окончательное восстановление нормальной толщины озонового слоя займет не одно десятилетие</a:t>
            </a:r>
          </a:p>
        </p:txBody>
      </p:sp>
      <p:pic>
        <p:nvPicPr>
          <p:cNvPr id="4" name="Picture 2" descr="https://otravlenienet.ru/wp-content/uploads/2019/07/vid-ozonovoj-dyry-iz-kosmos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088" y="2373548"/>
            <a:ext cx="7196650" cy="4250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433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Кислотный дождь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737" y="2340853"/>
            <a:ext cx="7434569" cy="4419870"/>
          </a:xfrm>
        </p:spPr>
        <p:txBody>
          <a:bodyPr>
            <a:normAutofit lnSpcReduction="10000"/>
          </a:bodyPr>
          <a:lstStyle/>
          <a:p>
            <a:r>
              <a:rPr lang="ru-RU" u="sng" dirty="0"/>
              <a:t>Кислотный дождь</a:t>
            </a:r>
            <a:r>
              <a:rPr lang="ru-RU" dirty="0"/>
              <a:t> может принести все виды осадков (снег, дождь, град, туман, иней). А происходит это из-за загрязненности атмосферного воздуха. Нормальные дожди тоже имеют слабокислую реакцию из-за наличия в воздухе диоксида углерода. А кислотные дожди образуются при реакции воды и попавших в атмосферу различных загрязняющих </a:t>
            </a:r>
            <a:r>
              <a:rPr lang="ru-RU" dirty="0" smtClean="0"/>
              <a:t>компонентов, таких как</a:t>
            </a:r>
            <a:r>
              <a:rPr lang="en-US" dirty="0" smtClean="0"/>
              <a:t>:</a:t>
            </a:r>
            <a:endParaRPr lang="ru-RU" dirty="0" smtClean="0"/>
          </a:p>
          <a:p>
            <a:pPr fontAlgn="base"/>
            <a:r>
              <a:rPr lang="ru-RU" b="1" dirty="0"/>
              <a:t>О</a:t>
            </a:r>
            <a:r>
              <a:rPr lang="ru-RU" b="1" dirty="0" smtClean="0"/>
              <a:t>ксида </a:t>
            </a:r>
            <a:r>
              <a:rPr lang="ru-RU" b="1" dirty="0"/>
              <a:t>серы и оксида азота</a:t>
            </a:r>
            <a:r>
              <a:rPr lang="ru-RU" dirty="0"/>
              <a:t>, выбрасываемых автомобилями, металлургическими заводами, электростанциями;</a:t>
            </a:r>
          </a:p>
          <a:p>
            <a:pPr fontAlgn="base"/>
            <a:r>
              <a:rPr lang="ru-RU" b="1" dirty="0"/>
              <a:t>А</a:t>
            </a:r>
            <a:r>
              <a:rPr lang="ru-RU" b="1" dirty="0" smtClean="0"/>
              <a:t>ммиак</a:t>
            </a:r>
            <a:r>
              <a:rPr lang="ru-RU" dirty="0"/>
              <a:t> – поступает в воздух от животноводческих комплексов и предприятий по производству удобрений;</a:t>
            </a:r>
          </a:p>
          <a:p>
            <a:pPr fontAlgn="base"/>
            <a:r>
              <a:rPr lang="ru-RU" b="1" dirty="0"/>
              <a:t>Д</a:t>
            </a:r>
            <a:r>
              <a:rPr lang="ru-RU" b="1" dirty="0" smtClean="0"/>
              <a:t>ругие </a:t>
            </a:r>
            <a:r>
              <a:rPr lang="ru-RU" b="1" dirty="0"/>
              <a:t>летучие органические соединения</a:t>
            </a:r>
            <a:r>
              <a:rPr lang="ru-RU" dirty="0"/>
              <a:t>, являющиеся результатом химических производств, нефтехранилищ, очистных сооружений.</a:t>
            </a:r>
          </a:p>
          <a:p>
            <a:endParaRPr lang="ru-RU" dirty="0"/>
          </a:p>
        </p:txBody>
      </p:sp>
      <p:pic>
        <p:nvPicPr>
          <p:cNvPr id="7174" name="Picture 6" descr="Образование кислотных дожд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392" y="3041784"/>
            <a:ext cx="4435812" cy="3320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5945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Пути решения проблемы загрязнения атмосферного воздуха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Уничтожение загрязнителей </a:t>
            </a:r>
            <a:r>
              <a:rPr lang="ru-RU" dirty="0" err="1" smtClean="0"/>
              <a:t>электроогневым</a:t>
            </a:r>
            <a:r>
              <a:rPr lang="ru-RU" dirty="0" smtClean="0"/>
              <a:t> методом. Пламя и электрические разряды очищают воздух в специальных установках. Он признан самой действенной мерой.</a:t>
            </a:r>
          </a:p>
          <a:p>
            <a:r>
              <a:rPr lang="ru-RU" dirty="0" smtClean="0"/>
              <a:t>Метод абсорбции заключается в фильтровании опасных веществ с помощью небольших приборов. Изготавливают их из материалов, которые хорошо впитывают испарения и не дают им проникнуть в атмосферу.</a:t>
            </a:r>
          </a:p>
          <a:p>
            <a:r>
              <a:rPr lang="ru-RU" dirty="0" smtClean="0"/>
              <a:t>Катализ, суть которого в изменении агрегатного состояния ядовитых примесей. Из газообразного состояния их трансформируют в твердые частицы. Метод эффективен, но требует большого количества энергии.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Пути решения проблемы загрязнения атмосферного воздуха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Поможет снизить риски поиск и использование альтернативных источников энергии. К ним относятся солнечные батареи и энергия ветра для получения тепла и электричества.</a:t>
            </a:r>
          </a:p>
          <a:p>
            <a:r>
              <a:rPr lang="ru-RU" dirty="0" smtClean="0"/>
              <a:t>Уменьшение транспорта, работающего на бензине и дизельном топливе снизит уровень загрязнения выхлопными газами. Озеленение планеты поможет снижению содержания углекислоты. Переработка бытовых отходов снимет проблему  концентрации метана.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Источники информации: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 smtClean="0">
                <a:solidFill>
                  <a:schemeClr val="tx1"/>
                </a:solidFill>
                <a:hlinkClick r:id="rId2"/>
              </a:rPr>
              <a:t>https://ru.wikipedia.org/wiki/</a:t>
            </a:r>
            <a:r>
              <a:rPr lang="ru-RU" sz="1600" b="1" u="sng" dirty="0" err="1" smtClean="0">
                <a:solidFill>
                  <a:schemeClr val="tx1"/>
                </a:solidFill>
                <a:hlinkClick r:id="rId2"/>
              </a:rPr>
              <a:t>Загрязнение_воздуха_в_Москве</a:t>
            </a:r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  <a:hlinkClick r:id="rId3"/>
              </a:rPr>
              <a:t>https://sud-expertiza.ru/zagryaznenie-vozduha-v-moskve/</a:t>
            </a:r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en-US" sz="1600" b="1" u="sng" dirty="0" smtClean="0">
                <a:solidFill>
                  <a:schemeClr val="tx1"/>
                </a:solidFill>
                <a:hlinkClick r:id="rId4"/>
              </a:rPr>
              <a:t>https://sud-expertiza.ru/vidy-zagryazneniya-vozduha/</a:t>
            </a:r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en-US" sz="1600" b="1" u="sng" dirty="0" smtClean="0">
                <a:solidFill>
                  <a:schemeClr val="tx1"/>
                </a:solidFill>
                <a:hlinkClick r:id="rId5"/>
              </a:rPr>
              <a:t>https://vtorexpo.ru/ekologiya/posledstviya-zagryazneniya-atmosfery.html</a:t>
            </a:r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en-US" sz="1600" b="1" u="sng" dirty="0" smtClean="0">
                <a:solidFill>
                  <a:schemeClr val="tx1"/>
                </a:solidFill>
                <a:hlinkClick r:id="rId6"/>
              </a:rPr>
              <a:t>https://bezotxodov-ru.turbopages.org/s/bezotxodov.ru/atmrsfera/posledstvija-zagrjaznenija-atmosfery</a:t>
            </a:r>
            <a:endParaRPr lang="en-US" sz="16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3171" y="1848255"/>
            <a:ext cx="8825658" cy="3472776"/>
          </a:xfrm>
        </p:spPr>
        <p:txBody>
          <a:bodyPr/>
          <a:lstStyle/>
          <a:p>
            <a:r>
              <a:rPr lang="ru-RU" sz="1800" b="1" dirty="0" smtClean="0">
                <a:latin typeface="+mn-lt"/>
              </a:rPr>
              <a:t>-Что это </a:t>
            </a:r>
            <a:r>
              <a:rPr lang="ru-RU" sz="1800" b="1" dirty="0" smtClean="0">
                <a:latin typeface="+mn-lt"/>
              </a:rPr>
              <a:t>?</a:t>
            </a:r>
            <a:r>
              <a:rPr lang="ru-RU" sz="1800" dirty="0" smtClean="0"/>
              <a:t> </a:t>
            </a:r>
            <a:r>
              <a:rPr lang="ru-RU" sz="1800" b="1" dirty="0" smtClean="0">
                <a:latin typeface="+mn-lt"/>
              </a:rPr>
              <a:t>Загрязнение  </a:t>
            </a:r>
            <a:r>
              <a:rPr lang="ru-RU" sz="1800" b="1" dirty="0" smtClean="0">
                <a:latin typeface="+mn-lt"/>
              </a:rPr>
              <a:t>   атмосферы .</a:t>
            </a: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-Основные источники загрязнения воздуха в Москве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-Последствия!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-Глобальные последствия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-Смог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-Парниковый эффект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</a:t>
            </a:r>
            <a:r>
              <a:rPr lang="ru-RU" sz="1800" b="1" dirty="0" smtClean="0"/>
              <a:t>Истощение Озонового слоя</a:t>
            </a: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 -Кислотный дождь </a:t>
            </a: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-</a:t>
            </a:r>
            <a:r>
              <a:rPr lang="ru-RU" sz="1800" b="1" dirty="0" smtClean="0"/>
              <a:t>Пути </a:t>
            </a:r>
            <a:r>
              <a:rPr lang="ru-RU" sz="1800" b="1" dirty="0" smtClean="0"/>
              <a:t>решения проблемы загрязнения атмосферного воздуха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3285" y="846306"/>
            <a:ext cx="2733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План: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021" y="2483555"/>
            <a:ext cx="11142135" cy="4374445"/>
          </a:xfrm>
        </p:spPr>
        <p:txBody>
          <a:bodyPr>
            <a:normAutofit/>
          </a:bodyPr>
          <a:lstStyle/>
          <a:p>
            <a:r>
              <a:rPr lang="ru-RU" sz="2000" dirty="0"/>
              <a:t>Загрязнение атмосферы представляет собой совокупность экологических проблем, связанных с выбросом химических веществ и скоплением концентрации природных газов в воздушной среде. </a:t>
            </a:r>
            <a:endParaRPr lang="ru-RU" sz="2000" dirty="0" smtClean="0"/>
          </a:p>
          <a:p>
            <a:r>
              <a:rPr lang="ru-RU" sz="2000" dirty="0" smtClean="0"/>
              <a:t>Привнесение </a:t>
            </a:r>
            <a:r>
              <a:rPr lang="ru-RU" sz="2000" dirty="0"/>
              <a:t>чужеродных веществ в атмосферную оболочку изменяет естественное соотношение газов, что негативно отражается на жизни и развитии биосферы. </a:t>
            </a:r>
            <a:endParaRPr lang="ru-RU" sz="2000" dirty="0" smtClean="0"/>
          </a:p>
          <a:p>
            <a:r>
              <a:rPr lang="ru-RU" sz="2000" dirty="0" smtClean="0"/>
              <a:t>Лесные </a:t>
            </a:r>
            <a:r>
              <a:rPr lang="ru-RU" sz="2000" dirty="0"/>
              <a:t>пожарища, отходы промышленных предприятий и выхлопные газы автомобилей относят к главным источникам загрязнения. Воздух над мегаполисами наполнен окисью углерода, азота и серы, что повышает риск развития респираторных болезней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533843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0889"/>
            <a:ext cx="9306767" cy="1059743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/>
              <a:t>Основные источники загрязнения воздуха в Москве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044" y="2208388"/>
            <a:ext cx="11796889" cy="1855612"/>
          </a:xfrm>
        </p:spPr>
        <p:txBody>
          <a:bodyPr>
            <a:noAutofit/>
          </a:bodyPr>
          <a:lstStyle/>
          <a:p>
            <a:r>
              <a:rPr lang="ru-RU" sz="2000" dirty="0"/>
              <a:t>Главной причиной ухудшения воздуха в российской столице являются автомобили – согласно подсчетам ученых, именно автотранспорт является источником 87% вредных выбросов в атмосферу. Всего за год весь московский автотранспорт выбрасывает в воздух около 1,8 миллиона тонн вредных </a:t>
            </a:r>
            <a:r>
              <a:rPr lang="ru-RU" sz="2000" dirty="0" smtClean="0"/>
              <a:t>веществ</a:t>
            </a:r>
            <a:endParaRPr lang="en-US" sz="2000" dirty="0"/>
          </a:p>
          <a:p>
            <a:r>
              <a:rPr lang="ru-RU" sz="2000" dirty="0"/>
              <a:t>На втором месте (9% от общего объема загрязнений) стоят столичные промышленные объекты. Для примера, можно отметить, что наивысший уровень загрязненности воздуха зафиксирован в таких районах Москвы, как Люблино, Капотня и Марьино. Специалисты-экологи связывают повышенный уровень с деятельностью Московского нефтеперегонного завода и </a:t>
            </a:r>
            <a:r>
              <a:rPr lang="ru-RU" sz="2000" dirty="0" err="1"/>
              <a:t>Курьяновских</a:t>
            </a:r>
            <a:r>
              <a:rPr lang="ru-RU" sz="2000" dirty="0"/>
              <a:t> очистных </a:t>
            </a:r>
            <a:r>
              <a:rPr lang="ru-RU" sz="2000" dirty="0" smtClean="0"/>
              <a:t>сооружений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589513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486" y="827753"/>
            <a:ext cx="8761413" cy="706964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источники загрязнения воздуха в Москве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359" y="2379765"/>
            <a:ext cx="5265301" cy="4254499"/>
          </a:xfrm>
        </p:spPr>
        <p:txBody>
          <a:bodyPr>
            <a:normAutofit/>
          </a:bodyPr>
          <a:lstStyle/>
          <a:p>
            <a:r>
              <a:rPr lang="ru-RU" sz="2000" dirty="0"/>
              <a:t>Третье место по вредным выбросам в атмосферу Москвы (5%) занимают объекты теплоэнергетики. ТЭС и котельные производят тепло для жилых и служебных помещений за счет сжигания угля или мазута, что приводит к выбросам в воздух различных загрязняющих веществ из-за неполного сгорания топлива.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028" y="2269652"/>
            <a:ext cx="6313873" cy="44747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92001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862" y="2295578"/>
            <a:ext cx="11790159" cy="4562422"/>
          </a:xfrm>
        </p:spPr>
        <p:txBody>
          <a:bodyPr>
            <a:normAutofit/>
          </a:bodyPr>
          <a:lstStyle/>
          <a:p>
            <a:r>
              <a:rPr lang="ru-RU" sz="2000" dirty="0"/>
              <a:t>Ухудшение качества атмосферного воздуха очень негативно сказывается на здоровье населения в российской столице. Специалистами было выявлено тревожное совпадение двух </a:t>
            </a:r>
            <a:r>
              <a:rPr lang="ru-RU" sz="2000" dirty="0" smtClean="0"/>
              <a:t>тенденций.</a:t>
            </a:r>
          </a:p>
          <a:p>
            <a:r>
              <a:rPr lang="ru-RU" sz="2000" dirty="0"/>
              <a:t>С 2003 года загрязнение воздуха в Москве имеет устойчивую отрицательную динамику. Наблюдается ежегодный прирост содержания в воздухе таких вредных веществ, как диоксид азота, формальдегид, оксид углерода и др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Параллельно медиками зафиксировано 30-процентное увеличение распространения астмы и астматического статуса среди всех групп населения в Москве по сравнению с предыдущими годами. Так же отмечено повышение уровня ишемических заболеваний, различных видов аллергии, болезней дыхательной и эндокринных систем.</a:t>
            </a:r>
            <a:endParaRPr lang="ru-RU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18123119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285" y="2399220"/>
            <a:ext cx="10897616" cy="4254500"/>
          </a:xfrm>
        </p:spPr>
        <p:txBody>
          <a:bodyPr>
            <a:noAutofit/>
          </a:bodyPr>
          <a:lstStyle/>
          <a:p>
            <a:r>
              <a:rPr lang="ru-RU" sz="2000" dirty="0"/>
              <a:t>Ухудшение качества атмосферы и негативное состояние экологической ситуации в Москве в целом стали одной из самых актуальных проблем</a:t>
            </a:r>
            <a:r>
              <a:rPr lang="ru-RU" sz="2000" dirty="0" smtClean="0"/>
              <a:t>.</a:t>
            </a:r>
          </a:p>
          <a:p>
            <a:pPr fontAlgn="base"/>
            <a:r>
              <a:rPr lang="ru-RU" sz="2000" dirty="0"/>
              <a:t>Загрязнение воздуха автомобилями и промышленными объектами достигло такого уровня, что необходимо проводить регулярные экологические экспертизы по оценке качества атмосферы и выявлению промышленных источников выбросов. Специалисты НП «Федерация Судебных Экспертов» готовы предложить правоохранительным органам и производственным предприятиям свои услуги по проведению качественного экологического исследования.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976758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209" y="983396"/>
            <a:ext cx="8761413" cy="706964"/>
          </a:xfrm>
        </p:spPr>
        <p:txBody>
          <a:bodyPr/>
          <a:lstStyle/>
          <a:p>
            <a:r>
              <a:rPr lang="ru-RU" dirty="0" smtClean="0"/>
              <a:t>Глобальные последствия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742" y="2352337"/>
            <a:ext cx="4574637" cy="434312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Основными последствиями загрязнения атмосферы являются</a:t>
            </a:r>
            <a:r>
              <a:rPr lang="ru-RU" sz="2000" dirty="0" smtClean="0"/>
              <a:t>:</a:t>
            </a:r>
          </a:p>
          <a:p>
            <a:pPr fontAlgn="base"/>
            <a:r>
              <a:rPr lang="ru-RU" sz="2000" dirty="0" smtClean="0"/>
              <a:t>Смог</a:t>
            </a:r>
            <a:endParaRPr lang="ru-RU" sz="2000" dirty="0"/>
          </a:p>
          <a:p>
            <a:pPr fontAlgn="base"/>
            <a:r>
              <a:rPr lang="ru-RU" sz="2000" dirty="0"/>
              <a:t>П</a:t>
            </a:r>
            <a:r>
              <a:rPr lang="ru-RU" sz="2000" dirty="0" smtClean="0"/>
              <a:t>арниковый эффект</a:t>
            </a:r>
          </a:p>
          <a:p>
            <a:pPr fontAlgn="base"/>
            <a:r>
              <a:rPr lang="ru-RU" sz="2000" dirty="0" smtClean="0"/>
              <a:t>Истощение озонового слоя</a:t>
            </a:r>
            <a:endParaRPr lang="ru-RU" sz="2000" dirty="0"/>
          </a:p>
          <a:p>
            <a:pPr fontAlgn="base"/>
            <a:r>
              <a:rPr lang="ru-RU" sz="2000" dirty="0" smtClean="0"/>
              <a:t>Кислотные </a:t>
            </a:r>
            <a:r>
              <a:rPr lang="ru-RU" sz="2000" dirty="0"/>
              <a:t>дожди.</a:t>
            </a:r>
          </a:p>
          <a:p>
            <a:endParaRPr lang="ru-RU" dirty="0"/>
          </a:p>
        </p:txBody>
      </p:sp>
      <p:pic>
        <p:nvPicPr>
          <p:cNvPr id="1026" name="Picture 2" descr="https://i.ytimg.com/vi/FPn0JjQYQ4k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076" y="2642410"/>
            <a:ext cx="6309286" cy="35489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2942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370" y="2558373"/>
            <a:ext cx="6257523" cy="4805465"/>
          </a:xfrm>
        </p:spPr>
        <p:txBody>
          <a:bodyPr>
            <a:noAutofit/>
          </a:bodyPr>
          <a:lstStyle/>
          <a:p>
            <a:r>
              <a:rPr lang="ru-RU" sz="2000" u="sng" dirty="0"/>
              <a:t>Смог</a:t>
            </a:r>
            <a:r>
              <a:rPr lang="ru-RU" sz="2000" b="1" dirty="0"/>
              <a:t> </a:t>
            </a:r>
            <a:r>
              <a:rPr lang="ru-RU" sz="2000" dirty="0"/>
              <a:t>— это распространенный вид загрязнения воздуха в промышленных зонах и крупных мегаполисах. Смог представляет собой дымку, туман и пыль. Химикаты, входящие в их состав, обладают высокой активностью, при этом легко окисляются. Такой химический смог считают одной из самых основных проблем нашей цивилизации. А еще смог возникает по причине горения лесов или при извержении вулкана.</a:t>
            </a:r>
          </a:p>
        </p:txBody>
      </p:sp>
      <p:pic>
        <p:nvPicPr>
          <p:cNvPr id="2050" name="Picture 2" descr="https://ic.pics.livejournal.com/adagamov.info/484155/359719/359719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93" y="2558373"/>
            <a:ext cx="5395610" cy="3891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4200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</TotalTime>
  <Words>653</Words>
  <Application>Microsoft Office PowerPoint</Application>
  <PresentationFormat>Произвольный</PresentationFormat>
  <Paragraphs>56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 (конференц-зал)</vt:lpstr>
      <vt:lpstr>Загрязнение       Атмосферы Москвы  </vt:lpstr>
      <vt:lpstr>-Что это ? Загрязнение     атмосферы . -Основные источники загрязнения воздуха в Москве -Последствия! -Глобальные последствия -Смог -Парниковый эффект -Истощение Озонового слоя  -Кислотный дождь  -Пути решения проблемы загрязнения атмосферного воздуха </vt:lpstr>
      <vt:lpstr>Что это ?</vt:lpstr>
      <vt:lpstr>Основные источники загрязнения воздуха в Москве</vt:lpstr>
      <vt:lpstr>Основные источники загрязнения воздуха в Москве</vt:lpstr>
      <vt:lpstr>Последствия!</vt:lpstr>
      <vt:lpstr>Последствия!</vt:lpstr>
      <vt:lpstr>Глобальные последствия</vt:lpstr>
      <vt:lpstr>Смог</vt:lpstr>
      <vt:lpstr>Парниковый эффект</vt:lpstr>
      <vt:lpstr>Истощение Озонового слоя </vt:lpstr>
      <vt:lpstr>Истощение Озонового слоя</vt:lpstr>
      <vt:lpstr>Кислотный дождь </vt:lpstr>
      <vt:lpstr>Пути решения проблемы загрязнения атмосферного воздуха </vt:lpstr>
      <vt:lpstr>Пути решения проблемы загрязнения атмосферного воздуха</vt:lpstr>
      <vt:lpstr>Источники информации: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Загрязнение       Атмосферы Москвы  </dc:title>
  <dc:creator>Gleb</dc:creator>
  <cp:lastModifiedBy>MS</cp:lastModifiedBy>
  <cp:revision>11</cp:revision>
  <dcterms:created xsi:type="dcterms:W3CDTF">2020-05-15T09:32:02Z</dcterms:created>
  <dcterms:modified xsi:type="dcterms:W3CDTF">2020-05-16T12:35:19Z</dcterms:modified>
</cp:coreProperties>
</file>