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7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E28B2-A40A-4109-B4BC-C6C5453CA59F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7D3E-6D5D-4E25-9C5C-E20C451E29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E28B2-A40A-4109-B4BC-C6C5453CA59F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7D3E-6D5D-4E25-9C5C-E20C451E29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E28B2-A40A-4109-B4BC-C6C5453CA59F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7D3E-6D5D-4E25-9C5C-E20C451E29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E28B2-A40A-4109-B4BC-C6C5453CA59F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7D3E-6D5D-4E25-9C5C-E20C451E29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E28B2-A40A-4109-B4BC-C6C5453CA59F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7D3E-6D5D-4E25-9C5C-E20C451E29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E28B2-A40A-4109-B4BC-C6C5453CA59F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7D3E-6D5D-4E25-9C5C-E20C451E29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E28B2-A40A-4109-B4BC-C6C5453CA59F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7D3E-6D5D-4E25-9C5C-E20C451E29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E28B2-A40A-4109-B4BC-C6C5453CA59F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7D3E-6D5D-4E25-9C5C-E20C451E29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E28B2-A40A-4109-B4BC-C6C5453CA59F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7D3E-6D5D-4E25-9C5C-E20C451E29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E28B2-A40A-4109-B4BC-C6C5453CA59F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7D3E-6D5D-4E25-9C5C-E20C451E29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E28B2-A40A-4109-B4BC-C6C5453CA59F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7D3E-6D5D-4E25-9C5C-E20C451E29B7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5FE28B2-A40A-4109-B4BC-C6C5453CA59F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4397D3E-6D5D-4E25-9C5C-E20C451E29B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332656"/>
            <a:ext cx="7117180" cy="1470025"/>
          </a:xfrm>
        </p:spPr>
        <p:txBody>
          <a:bodyPr/>
          <a:lstStyle/>
          <a:p>
            <a:r>
              <a:rPr lang="ru-RU" dirty="0" smtClean="0"/>
              <a:t>Экология – наука о природе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3861048"/>
            <a:ext cx="7117180" cy="8614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132856"/>
            <a:ext cx="6444208" cy="4027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870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Планета Земля – наш общий дом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556792"/>
            <a:ext cx="3608065" cy="4810753"/>
          </a:xfrm>
        </p:spPr>
      </p:pic>
    </p:spTree>
    <p:extLst>
      <p:ext uri="{BB962C8B-B14F-4D97-AF65-F5344CB8AC3E}">
        <p14:creationId xmlns:p14="http://schemas.microsoft.com/office/powerpoint/2010/main" val="2043860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Защитники природы – экологи, движение </a:t>
            </a:r>
            <a:r>
              <a:rPr lang="ru-RU" dirty="0" err="1" smtClean="0"/>
              <a:t>грин-пис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172" y="1806575"/>
            <a:ext cx="6603656" cy="4052888"/>
          </a:xfrm>
        </p:spPr>
      </p:pic>
    </p:spTree>
    <p:extLst>
      <p:ext uri="{BB962C8B-B14F-4D97-AF65-F5344CB8AC3E}">
        <p14:creationId xmlns:p14="http://schemas.microsoft.com/office/powerpoint/2010/main" val="1167334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Влияние человека на природу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334" y="1806575"/>
            <a:ext cx="6079332" cy="4052888"/>
          </a:xfrm>
        </p:spPr>
      </p:pic>
    </p:spTree>
    <p:extLst>
      <p:ext uri="{BB962C8B-B14F-4D97-AF65-F5344CB8AC3E}">
        <p14:creationId xmlns:p14="http://schemas.microsoft.com/office/powerpoint/2010/main" val="2584905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Загрязнение воздуха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988840"/>
            <a:ext cx="6792549" cy="4515787"/>
          </a:xfrm>
        </p:spPr>
      </p:pic>
    </p:spTree>
    <p:extLst>
      <p:ext uri="{BB962C8B-B14F-4D97-AF65-F5344CB8AC3E}">
        <p14:creationId xmlns:p14="http://schemas.microsoft.com/office/powerpoint/2010/main" val="3449886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Люди-берегите природу!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075" y="1806575"/>
            <a:ext cx="5403850" cy="4052888"/>
          </a:xfrm>
        </p:spPr>
      </p:pic>
    </p:spTree>
    <p:extLst>
      <p:ext uri="{BB962C8B-B14F-4D97-AF65-F5344CB8AC3E}">
        <p14:creationId xmlns:p14="http://schemas.microsoft.com/office/powerpoint/2010/main" val="1496457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Природа-наше богатство!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690" y="1806575"/>
            <a:ext cx="6484620" cy="4052888"/>
          </a:xfrm>
        </p:spPr>
      </p:pic>
    </p:spTree>
    <p:extLst>
      <p:ext uri="{BB962C8B-B14F-4D97-AF65-F5344CB8AC3E}">
        <p14:creationId xmlns:p14="http://schemas.microsoft.com/office/powerpoint/2010/main" val="2857494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Сохраним природу вместе!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651" y="1806575"/>
            <a:ext cx="5690698" cy="4052888"/>
          </a:xfrm>
        </p:spPr>
      </p:pic>
    </p:spTree>
    <p:extLst>
      <p:ext uri="{BB962C8B-B14F-4D97-AF65-F5344CB8AC3E}">
        <p14:creationId xmlns:p14="http://schemas.microsoft.com/office/powerpoint/2010/main" val="456411568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44</TotalTime>
  <Words>34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Spring</vt:lpstr>
      <vt:lpstr>Экология – наука о природе</vt:lpstr>
      <vt:lpstr>Планета Земля – наш общий дом</vt:lpstr>
      <vt:lpstr>Защитники природы – экологи, движение грин-пис</vt:lpstr>
      <vt:lpstr>Влияние человека на природу</vt:lpstr>
      <vt:lpstr>Загрязнение воздуха</vt:lpstr>
      <vt:lpstr>Люди-берегите природу!</vt:lpstr>
      <vt:lpstr>Природа-наше богатство!</vt:lpstr>
      <vt:lpstr>Сохраним природу вместе!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Экология – наука о природе</dc:title>
  <dc:creator>User</dc:creator>
  <cp:lastModifiedBy>User</cp:lastModifiedBy>
  <cp:revision>4</cp:revision>
  <dcterms:created xsi:type="dcterms:W3CDTF">2014-09-07T16:36:43Z</dcterms:created>
  <dcterms:modified xsi:type="dcterms:W3CDTF">2014-09-07T17:21:17Z</dcterms:modified>
</cp:coreProperties>
</file>