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  <p:sndAc>
      <p:stSnd>
        <p:snd r:embed="rId13" name="chimes.wav"/>
      </p:stSnd>
    </p:sndAc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Эмоции, звукоподражание «АХ»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Учитель-логопед Козлова Е.А.</a:t>
            </a:r>
            <a:endParaRPr lang="ru-RU" dirty="0"/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«греем ладошки»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Произносим звук «</a:t>
            </a:r>
            <a:r>
              <a:rPr lang="ru-RU" dirty="0" err="1" smtClean="0"/>
              <a:t>х</a:t>
            </a:r>
            <a:r>
              <a:rPr lang="ru-RU" dirty="0" smtClean="0"/>
              <a:t>- </a:t>
            </a:r>
            <a:r>
              <a:rPr lang="ru-RU" dirty="0" err="1" smtClean="0"/>
              <a:t>х</a:t>
            </a:r>
            <a:r>
              <a:rPr lang="ru-RU" dirty="0" smtClean="0"/>
              <a:t> - </a:t>
            </a:r>
            <a:r>
              <a:rPr lang="ru-RU" dirty="0" err="1" smtClean="0"/>
              <a:t>х</a:t>
            </a:r>
            <a:r>
              <a:rPr lang="ru-RU" dirty="0" smtClean="0"/>
              <a:t>» и теплой струей воздуха, греем ладошки</a:t>
            </a:r>
            <a:endParaRPr lang="ru-RU" dirty="0"/>
          </a:p>
        </p:txBody>
      </p:sp>
      <p:pic>
        <p:nvPicPr>
          <p:cNvPr id="4" name="Рисунок 3" descr="Ладошки - Обои для рабочего стола, картинки, фоны, застав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78904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теперь попробуем выразить эмоции: радости, восторга… произнеся…….АХ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6995120" cy="4393960"/>
          </a:xfrm>
        </p:spPr>
        <p:txBody>
          <a:bodyPr>
            <a:normAutofit/>
          </a:bodyPr>
          <a:lstStyle/>
          <a:p>
            <a:r>
              <a:rPr lang="ru-RU" i="1" dirty="0" smtClean="0"/>
              <a:t>Понюхать цветок…..АХ, как вкусно пахнет</a:t>
            </a:r>
          </a:p>
          <a:p>
            <a:r>
              <a:rPr lang="ru-RU" i="1" dirty="0" smtClean="0"/>
              <a:t>Понюхать аромат ….АХ, как вкусно </a:t>
            </a:r>
          </a:p>
          <a:p>
            <a:r>
              <a:rPr lang="ru-RU" i="1" dirty="0" smtClean="0"/>
              <a:t>Неожиданный сюрприз…..АХ, АХ</a:t>
            </a:r>
          </a:p>
          <a:p>
            <a:r>
              <a:rPr lang="ru-RU" i="1" dirty="0" smtClean="0"/>
              <a:t>Увидеть что-то очень красивое…</a:t>
            </a:r>
          </a:p>
          <a:p>
            <a:pPr>
              <a:buNone/>
            </a:pPr>
            <a:r>
              <a:rPr lang="ru-RU" i="1" dirty="0" smtClean="0"/>
              <a:t>    АХ ,как интересно</a:t>
            </a:r>
          </a:p>
          <a:p>
            <a:pPr>
              <a:buNone/>
            </a:pPr>
            <a:endParaRPr lang="ru-RU" i="1" dirty="0"/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Приятный запах</a:t>
            </a:r>
            <a:endParaRPr lang="ru-RU" dirty="0"/>
          </a:p>
        </p:txBody>
      </p:sp>
      <p:pic>
        <p:nvPicPr>
          <p:cNvPr id="1026" name="Рисунок 10" descr="Как же цветы вкусно пахнут!!!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521" r="5521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Вкусный аромат</a:t>
            </a:r>
            <a:endParaRPr lang="ru-RU" dirty="0"/>
          </a:p>
        </p:txBody>
      </p:sp>
      <p:pic>
        <p:nvPicPr>
          <p:cNvPr id="2050" name="Рисунок 4" descr="Сонник Запах, к чему снится Запах во сне видеть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8868" r="8868"/>
          <a:stretch>
            <a:fillRect/>
          </a:stretch>
        </p:blipFill>
        <p:spPr bwMode="auto">
          <a:xfrm>
            <a:off x="1596868" y="764704"/>
            <a:ext cx="6852235" cy="512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Восторг </a:t>
            </a:r>
            <a:endParaRPr lang="ru-RU" dirty="0"/>
          </a:p>
        </p:txBody>
      </p:sp>
      <p:pic>
        <p:nvPicPr>
          <p:cNvPr id="4098" name="Рисунок 109" descr="Какой мультипликационный персонаж самый известный, популярные ..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458" r="145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Вот это да……</a:t>
            </a:r>
            <a:endParaRPr lang="ru-RU" dirty="0"/>
          </a:p>
        </p:txBody>
      </p:sp>
      <p:pic>
        <p:nvPicPr>
          <p:cNvPr id="3074" name="Рисунок 82" descr="Анекдоты с героями мультиков читать онлайн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0719" b="1071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АХ, какой ты молодец!</a:t>
            </a:r>
            <a:endParaRPr lang="ru-RU" dirty="0"/>
          </a:p>
        </p:txBody>
      </p:sp>
      <p:pic>
        <p:nvPicPr>
          <p:cNvPr id="5" name="Рисунок 4" descr="Картинки &quot;Эмоции&quot; для детей."/>
          <p:cNvPicPr>
            <a:picLocks noGrp="1"/>
          </p:cNvPicPr>
          <p:nvPr>
            <p:ph type="pic" idx="1"/>
          </p:nvPr>
        </p:nvPicPr>
        <p:blipFill>
          <a:blip r:embed="rId3" cstate="print"/>
          <a:srcRect t="25110" b="25110"/>
          <a:stretch>
            <a:fillRect/>
          </a:stretch>
        </p:blipFill>
        <p:spPr bwMode="auto">
          <a:xfrm>
            <a:off x="1691679" y="260648"/>
            <a:ext cx="6780045" cy="5599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97</TotalTime>
  <Words>90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Эмоции, звукоподражание «АХ»</vt:lpstr>
      <vt:lpstr>Игра «греем ладошки»</vt:lpstr>
      <vt:lpstr>А теперь попробуем выразить эмоции: радости, восторга… произнеся…….АХ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Эмоции, звукоподражание «АХ»</dc:title>
  <dc:creator>Леночка</dc:creator>
  <cp:lastModifiedBy>Леночка</cp:lastModifiedBy>
  <cp:revision>14</cp:revision>
  <dcterms:created xsi:type="dcterms:W3CDTF">2020-04-21T06:56:07Z</dcterms:created>
  <dcterms:modified xsi:type="dcterms:W3CDTF">2020-04-24T09:02:37Z</dcterms:modified>
</cp:coreProperties>
</file>