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3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24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gif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ы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«Формирование элементарных математических представлений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Средняя группа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7592888" cy="1512168"/>
          </a:xfrm>
        </p:spPr>
        <p:txBody>
          <a:bodyPr>
            <a:normAutofit/>
          </a:bodyPr>
          <a:lstStyle/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фоны\ultra-cool-presentation-backgrounds-for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836712"/>
            <a:ext cx="1800200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75856" y="908720"/>
            <a:ext cx="187220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908720"/>
            <a:ext cx="187220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467544" y="188640"/>
            <a:ext cx="2232248" cy="57606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059832" y="260648"/>
            <a:ext cx="2160240" cy="57606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5940152" y="260648"/>
            <a:ext cx="2160240" cy="57606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3" name="Picture 5" descr="C:\Users\User\Desktop\red.gif"/>
          <p:cNvPicPr>
            <a:picLocks noChangeAspect="1" noChangeArrowheads="1"/>
          </p:cNvPicPr>
          <p:nvPr/>
        </p:nvPicPr>
        <p:blipFill>
          <a:blip r:embed="rId3" cstate="print"/>
          <a:srcRect l="20723" t="20723" r="27469" b="27469"/>
          <a:stretch>
            <a:fillRect/>
          </a:stretch>
        </p:blipFill>
        <p:spPr bwMode="auto">
          <a:xfrm>
            <a:off x="827584" y="1124744"/>
            <a:ext cx="576064" cy="576064"/>
          </a:xfrm>
          <a:prstGeom prst="rect">
            <a:avLst/>
          </a:prstGeom>
          <a:noFill/>
        </p:spPr>
      </p:pic>
      <p:pic>
        <p:nvPicPr>
          <p:cNvPr id="2054" name="Picture 6" descr="C:\Users\User\Desktop\hplbbmx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1196752"/>
            <a:ext cx="656141" cy="504056"/>
          </a:xfrm>
          <a:prstGeom prst="rect">
            <a:avLst/>
          </a:prstGeom>
          <a:noFill/>
        </p:spPr>
      </p:pic>
      <p:pic>
        <p:nvPicPr>
          <p:cNvPr id="2055" name="Picture 7" descr="C:\Users\User\Desktop\010.jpg"/>
          <p:cNvPicPr>
            <a:picLocks noChangeAspect="1" noChangeArrowheads="1"/>
          </p:cNvPicPr>
          <p:nvPr/>
        </p:nvPicPr>
        <p:blipFill>
          <a:blip r:embed="rId5" cstate="print"/>
          <a:srcRect l="23219" t="23219" r="48919" b="48919"/>
          <a:stretch>
            <a:fillRect/>
          </a:stretch>
        </p:blipFill>
        <p:spPr bwMode="auto">
          <a:xfrm>
            <a:off x="3563888" y="1196752"/>
            <a:ext cx="432048" cy="432048"/>
          </a:xfrm>
          <a:prstGeom prst="rect">
            <a:avLst/>
          </a:prstGeom>
          <a:noFill/>
        </p:spPr>
      </p:pic>
      <p:pic>
        <p:nvPicPr>
          <p:cNvPr id="2056" name="Picture 8" descr="C:\Users\User\Desktop\000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1124744"/>
            <a:ext cx="632098" cy="632098"/>
          </a:xfrm>
          <a:prstGeom prst="rect">
            <a:avLst/>
          </a:prstGeom>
          <a:noFill/>
        </p:spPr>
      </p:pic>
      <p:pic>
        <p:nvPicPr>
          <p:cNvPr id="2057" name="Picture 9" descr="C:\Users\User\Desktop\1eaecf3cd04d4dacb45c2e812c48e02f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92280" y="1052736"/>
            <a:ext cx="819174" cy="819174"/>
          </a:xfrm>
          <a:prstGeom prst="rect">
            <a:avLst/>
          </a:prstGeom>
          <a:noFill/>
        </p:spPr>
      </p:pic>
      <p:pic>
        <p:nvPicPr>
          <p:cNvPr id="2058" name="Picture 10" descr="C:\Users\User\Desktop\circle-picture-color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11960" y="1124744"/>
            <a:ext cx="887392" cy="612106"/>
          </a:xfrm>
          <a:prstGeom prst="rect">
            <a:avLst/>
          </a:prstGeom>
          <a:noFill/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9" cstate="print"/>
          <a:srcRect l="13789" t="6903" r="55718" b="70202"/>
          <a:stretch>
            <a:fillRect/>
          </a:stretch>
        </p:blipFill>
        <p:spPr bwMode="auto">
          <a:xfrm>
            <a:off x="611559" y="3933056"/>
            <a:ext cx="2155273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0" cstate="print"/>
          <a:srcRect l="14406" t="7449" r="52578" b="71086"/>
          <a:stretch>
            <a:fillRect/>
          </a:stretch>
        </p:blipFill>
        <p:spPr bwMode="auto">
          <a:xfrm>
            <a:off x="6300192" y="3573016"/>
            <a:ext cx="223224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1" cstate="print"/>
          <a:srcRect l="14509" t="7582" r="51616" b="71219"/>
          <a:stretch>
            <a:fillRect/>
          </a:stretch>
        </p:blipFill>
        <p:spPr bwMode="auto">
          <a:xfrm>
            <a:off x="3275856" y="2996952"/>
            <a:ext cx="223224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Заголовок 24"/>
          <p:cNvSpPr>
            <a:spLocks noGrp="1"/>
          </p:cNvSpPr>
          <p:nvPr>
            <p:ph type="ctrTitle"/>
          </p:nvPr>
        </p:nvSpPr>
        <p:spPr>
          <a:xfrm>
            <a:off x="611560" y="2132857"/>
            <a:ext cx="7772400" cy="648071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    1                   2                        3</a:t>
            </a:r>
            <a:endParaRPr lang="ru-RU" dirty="0"/>
          </a:p>
        </p:txBody>
      </p:sp>
      <p:sp>
        <p:nvSpPr>
          <p:cNvPr id="28" name="Подзаголовок 27"/>
          <p:cNvSpPr>
            <a:spLocks noGrp="1"/>
          </p:cNvSpPr>
          <p:nvPr>
            <p:ph type="subTitle" idx="1"/>
          </p:nvPr>
        </p:nvSpPr>
        <p:spPr>
          <a:xfrm>
            <a:off x="1331640" y="6093296"/>
            <a:ext cx="6080720" cy="553616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Кто в каком домике живет?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Picture 7" descr="C:\Users\User\Desktop\010.jpg"/>
          <p:cNvPicPr>
            <a:picLocks noChangeAspect="1" noChangeArrowheads="1"/>
          </p:cNvPicPr>
          <p:nvPr/>
        </p:nvPicPr>
        <p:blipFill>
          <a:blip r:embed="rId5" cstate="print"/>
          <a:srcRect l="23219" t="23219" r="48919" b="48919"/>
          <a:stretch>
            <a:fillRect/>
          </a:stretch>
        </p:blipFill>
        <p:spPr bwMode="auto">
          <a:xfrm>
            <a:off x="755576" y="5517232"/>
            <a:ext cx="648072" cy="576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ны\ultra-cool-presentation-backgrounds-for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C:\Users\User\Desktop\1eaecf3cd04d4dacb45c2e812c48e02f.png"/>
          <p:cNvPicPr/>
          <p:nvPr/>
        </p:nvPicPr>
        <p:blipFill>
          <a:blip r:embed="rId3" cstate="print"/>
          <a:srcRect l="13267" t="7692" r="10769" b="7692"/>
          <a:stretch>
            <a:fillRect/>
          </a:stretch>
        </p:blipFill>
        <p:spPr bwMode="auto">
          <a:xfrm>
            <a:off x="193720" y="2690918"/>
            <a:ext cx="1388029" cy="1620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User\Desktop\0001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6892" y="2564904"/>
            <a:ext cx="1540705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C:\Users\User\Desktop\circle-picture-color.png"/>
          <p:cNvPicPr>
            <a:picLocks noChangeAspect="1" noChangeArrowheads="1"/>
          </p:cNvPicPr>
          <p:nvPr/>
        </p:nvPicPr>
        <p:blipFill>
          <a:blip r:embed="rId5" cstate="print"/>
          <a:srcRect l="13809" t="-2270" r="14381"/>
          <a:stretch>
            <a:fillRect/>
          </a:stretch>
        </p:blipFill>
        <p:spPr bwMode="auto">
          <a:xfrm>
            <a:off x="3757439" y="2996952"/>
            <a:ext cx="1660420" cy="1008112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648071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Какая фигура первая, вторая, третья…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868144" y="2204864"/>
            <a:ext cx="1008112" cy="1800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524328" y="2780928"/>
            <a:ext cx="1224136" cy="108012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ны\ultra-cool-presentation-backgrounds-for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720080"/>
          </a:xfrm>
        </p:spPr>
        <p:txBody>
          <a:bodyPr>
            <a:noAutofit/>
          </a:bodyPr>
          <a:lstStyle/>
          <a:p>
            <a:r>
              <a:rPr lang="ru-RU" sz="2800" dirty="0" smtClean="0"/>
              <a:t>Кого больше? Что надо сделать чтобы стало поровну</a:t>
            </a:r>
            <a:endParaRPr lang="ru-RU" sz="2800" dirty="0"/>
          </a:p>
        </p:txBody>
      </p:sp>
      <p:pic>
        <p:nvPicPr>
          <p:cNvPr id="7173" name="Picture 5" descr="C:\Users\User\Desktop\99578272_RR_HuntAndGather_Element__11_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648" y="1988840"/>
            <a:ext cx="906581" cy="1188931"/>
          </a:xfrm>
          <a:prstGeom prst="rect">
            <a:avLst/>
          </a:prstGeom>
          <a:noFill/>
        </p:spPr>
      </p:pic>
      <p:pic>
        <p:nvPicPr>
          <p:cNvPr id="14" name="Picture 5" descr="C:\Users\User\Desktop\99578272_RR_HuntAndGather_Element__11_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6388" y="3785597"/>
            <a:ext cx="864096" cy="1133214"/>
          </a:xfrm>
          <a:prstGeom prst="rect">
            <a:avLst/>
          </a:prstGeom>
          <a:noFill/>
        </p:spPr>
      </p:pic>
      <p:pic>
        <p:nvPicPr>
          <p:cNvPr id="15" name="Picture 5" descr="C:\Users\User\Desktop\99578272_RR_HuntAndGather_Element__11_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0305" y="3177771"/>
            <a:ext cx="895526" cy="1174433"/>
          </a:xfrm>
          <a:prstGeom prst="rect">
            <a:avLst/>
          </a:prstGeom>
          <a:noFill/>
        </p:spPr>
      </p:pic>
      <p:pic>
        <p:nvPicPr>
          <p:cNvPr id="16" name="Picture 5" descr="C:\Users\User\Desktop\99578272_RR_HuntAndGather_Element__11_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9306" y="5074430"/>
            <a:ext cx="809294" cy="1061344"/>
          </a:xfrm>
          <a:prstGeom prst="rect">
            <a:avLst/>
          </a:prstGeom>
          <a:noFill/>
        </p:spPr>
      </p:pic>
      <p:pic>
        <p:nvPicPr>
          <p:cNvPr id="7174" name="Picture 6" descr="C:\Users\User\Desktop\full_Kj0wxP9F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556792"/>
            <a:ext cx="2454019" cy="1960761"/>
          </a:xfrm>
          <a:prstGeom prst="rect">
            <a:avLst/>
          </a:prstGeom>
          <a:noFill/>
        </p:spPr>
      </p:pic>
      <p:pic>
        <p:nvPicPr>
          <p:cNvPr id="7175" name="Picture 7" descr="C:\Users\User\Desktop\full_Kj0wxP9F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1700808"/>
            <a:ext cx="2003406" cy="1600721"/>
          </a:xfrm>
          <a:prstGeom prst="rect">
            <a:avLst/>
          </a:prstGeom>
          <a:noFill/>
        </p:spPr>
      </p:pic>
      <p:pic>
        <p:nvPicPr>
          <p:cNvPr id="7176" name="Picture 8" descr="C:\Users\User\Desktop\full_Kj0wxP9F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055" y="2733913"/>
            <a:ext cx="2183651" cy="1744737"/>
          </a:xfrm>
          <a:prstGeom prst="rect">
            <a:avLst/>
          </a:prstGeom>
          <a:noFill/>
        </p:spPr>
      </p:pic>
      <p:pic>
        <p:nvPicPr>
          <p:cNvPr id="7177" name="Picture 9" descr="C:\Users\User\Desktop\full_Kj0wxP9F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5321" y="3714293"/>
            <a:ext cx="2093528" cy="1672729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50644" y="4352204"/>
            <a:ext cx="2182557" cy="17436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фоны\ultra-cool-presentation-backgrounds-for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102" name="Picture 6" descr="C:\Users\User\Desktop\2140182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4797152"/>
            <a:ext cx="2068835" cy="1484693"/>
          </a:xfrm>
          <a:prstGeom prst="rect">
            <a:avLst/>
          </a:prstGeom>
          <a:noFill/>
        </p:spPr>
      </p:pic>
      <p:pic>
        <p:nvPicPr>
          <p:cNvPr id="4103" name="Picture 7" descr="C:\Users\User\Desktop\2183298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0109" y="1216847"/>
            <a:ext cx="1654338" cy="1440160"/>
          </a:xfrm>
          <a:prstGeom prst="rect">
            <a:avLst/>
          </a:prstGeom>
          <a:noFill/>
        </p:spPr>
      </p:pic>
      <p:pic>
        <p:nvPicPr>
          <p:cNvPr id="4104" name="Picture 8" descr="C:\Users\User\Desktop\magpie-thinkstock-186251689_kopij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02779" y="1216847"/>
            <a:ext cx="1957237" cy="1800200"/>
          </a:xfrm>
          <a:prstGeom prst="rect">
            <a:avLst/>
          </a:prstGeom>
          <a:noFill/>
        </p:spPr>
      </p:pic>
      <p:pic>
        <p:nvPicPr>
          <p:cNvPr id="4105" name="Picture 9" descr="C:\Users\User\Desktop\428553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0536" y="4437112"/>
            <a:ext cx="1935853" cy="1565020"/>
          </a:xfrm>
          <a:prstGeom prst="rect">
            <a:avLst/>
          </a:prstGeom>
          <a:noFill/>
        </p:spPr>
      </p:pic>
      <p:pic>
        <p:nvPicPr>
          <p:cNvPr id="4106" name="Picture 10" descr="C:\Users\User\Desktop\5772b38264f56155980d356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30539" y="2224089"/>
            <a:ext cx="2909614" cy="2274026"/>
          </a:xfrm>
          <a:prstGeom prst="rect">
            <a:avLst/>
          </a:prstGeom>
          <a:noFill/>
        </p:spPr>
      </p:pic>
      <p:sp>
        <p:nvSpPr>
          <p:cNvPr id="11" name="Заголовок 10"/>
          <p:cNvSpPr>
            <a:spLocks noGrp="1"/>
          </p:cNvSpPr>
          <p:nvPr>
            <p:ph type="ctrTitle"/>
          </p:nvPr>
        </p:nvSpPr>
        <p:spPr>
          <a:xfrm>
            <a:off x="1259632" y="260649"/>
            <a:ext cx="7128792" cy="43204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Кто где сидит? (справа, слева, вверху,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внизу,в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центре, под, над)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46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Тема Office</vt:lpstr>
      <vt:lpstr>  «Формирование элементарных математических представлений»  Средняя группа  </vt:lpstr>
      <vt:lpstr>        1                   2                        3</vt:lpstr>
      <vt:lpstr>Какая фигура первая, вторая, третья…</vt:lpstr>
      <vt:lpstr>Кого больше? Что надо сделать чтобы стало поровну</vt:lpstr>
      <vt:lpstr>Кто где сидит? (справа, слева, вверху, внизу,в центре, под, над)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attAx^^ attAx^^</cp:lastModifiedBy>
  <cp:revision>19</cp:revision>
  <dcterms:created xsi:type="dcterms:W3CDTF">2017-10-23T15:03:11Z</dcterms:created>
  <dcterms:modified xsi:type="dcterms:W3CDTF">2020-05-16T08:56:35Z</dcterms:modified>
</cp:coreProperties>
</file>