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4"/>
  </p:notesMasterIdLst>
  <p:sldIdLst>
    <p:sldId id="335" r:id="rId2"/>
    <p:sldId id="310" r:id="rId3"/>
    <p:sldId id="257" r:id="rId4"/>
    <p:sldId id="259" r:id="rId5"/>
    <p:sldId id="256" r:id="rId6"/>
    <p:sldId id="258" r:id="rId7"/>
    <p:sldId id="260" r:id="rId8"/>
    <p:sldId id="264" r:id="rId9"/>
    <p:sldId id="261" r:id="rId10"/>
    <p:sldId id="1046" r:id="rId11"/>
    <p:sldId id="1041" r:id="rId12"/>
    <p:sldId id="1042" r:id="rId13"/>
  </p:sldIdLst>
  <p:sldSz cx="9906000" cy="6858000" type="A4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CCFF"/>
    <a:srgbClr val="FFFFFF"/>
    <a:srgbClr val="FF99FF"/>
    <a:srgbClr val="FFFF66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2" autoAdjust="0"/>
    <p:restoredTop sz="93725" autoAdjust="0"/>
  </p:normalViewPr>
  <p:slideViewPr>
    <p:cSldViewPr snapToGrid="0">
      <p:cViewPr varScale="1">
        <p:scale>
          <a:sx n="62" d="100"/>
          <a:sy n="62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E5692-34FB-41FC-8BD4-BBBD5EF47C09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14FB7-5AD9-4509-8ECD-A489FD90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55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14FB7-5AD9-4509-8ECD-A489FD90E67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29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98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30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7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65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76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9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93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79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8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3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6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D38E6-7FE7-4A80-AB76-860322078C92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67680-1510-4BDB-A39B-96DCAB47F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21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10160">
            <a:solidFill>
              <a:srgbClr val="FFC000"/>
            </a:solidFill>
            <a:prstDash val="solid"/>
          </a:ln>
          <a:solidFill>
            <a:srgbClr val="FFC000"/>
          </a:solidFill>
          <a:effectLst>
            <a:outerShdw blurRad="38100" dist="38100" dir="10800000" algn="r" rotWithShape="0">
              <a:srgbClr val="A02C69">
                <a:alpha val="96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9FF"/>
            </a:gs>
            <a:gs pos="74000">
              <a:srgbClr val="FFCCFF"/>
            </a:gs>
            <a:gs pos="83000">
              <a:srgbClr val="FFCCFF"/>
            </a:gs>
            <a:gs pos="100000">
              <a:srgbClr val="FFFFDB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nplus.com/files/resources/original/5c911e4c72b2016996de5ab6.png">
            <a:extLst>
              <a:ext uri="{FF2B5EF4-FFF2-40B4-BE49-F238E27FC236}">
                <a16:creationId xmlns:a16="http://schemas.microsoft.com/office/drawing/2014/main" id="{A7197670-1092-4D2B-8342-7ABC1E7F1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905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C405A1-22B0-4E53-8F3F-4A8A09368D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3196" y="4589585"/>
            <a:ext cx="7429500" cy="1655762"/>
          </a:xfrm>
        </p:spPr>
        <p:txBody>
          <a:bodyPr>
            <a:normAutofit/>
          </a:bodyPr>
          <a:lstStyle/>
          <a:p>
            <a:r>
              <a:rPr lang="ru-RU" b="1" dirty="0"/>
              <a:t>Овчарова Наталья Сергеевна</a:t>
            </a:r>
          </a:p>
          <a:p>
            <a:r>
              <a:rPr lang="ru-RU" b="1" dirty="0"/>
              <a:t>Учитель ОПК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6325CC0-A4B6-416D-883E-1085D11478CC}"/>
              </a:ext>
            </a:extLst>
          </p:cNvPr>
          <p:cNvSpPr/>
          <p:nvPr/>
        </p:nvSpPr>
        <p:spPr>
          <a:xfrm>
            <a:off x="1131377" y="1058968"/>
            <a:ext cx="78731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Государственное образовательное учреждение Луганской Народной Республики 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«Георгиевская средняя школа №2 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Лутугинского района»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4C53FDA-1174-428F-ADD6-85C3A3075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553D9FA-8DCE-40D2-96AD-34D991E97461}"/>
              </a:ext>
            </a:extLst>
          </p:cNvPr>
          <p:cNvSpPr txBox="1">
            <a:spLocks/>
          </p:cNvSpPr>
          <p:nvPr/>
        </p:nvSpPr>
        <p:spPr>
          <a:xfrm>
            <a:off x="901485" y="2766218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none" spc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98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Квест-игра на уроке ОПК</a:t>
            </a:r>
            <a:br>
              <a:rPr lang="ru-RU" sz="48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8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Тема: «Заповеди»</a:t>
            </a:r>
          </a:p>
        </p:txBody>
      </p:sp>
    </p:spTree>
    <p:extLst>
      <p:ext uri="{BB962C8B-B14F-4D97-AF65-F5344CB8AC3E}">
        <p14:creationId xmlns:p14="http://schemas.microsoft.com/office/powerpoint/2010/main" val="422364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BED45A-7B7E-483A-8954-12129A46AF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3049" y="2952750"/>
            <a:ext cx="3560072" cy="1945112"/>
          </a:xfr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id="{D3478F64-3251-4F0E-82F7-D858788F29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8118" y="4897862"/>
            <a:ext cx="3715314" cy="1521988"/>
          </a:xfrm>
          <a:prstGeom prst="rect">
            <a:avLst/>
          </a:prstGeom>
        </p:spPr>
      </p:pic>
      <p:pic>
        <p:nvPicPr>
          <p:cNvPr id="9" name="Объект 4">
            <a:extLst>
              <a:ext uri="{FF2B5EF4-FFF2-40B4-BE49-F238E27FC236}">
                <a16:creationId xmlns:a16="http://schemas.microsoft.com/office/drawing/2014/main" id="{09675DAD-657F-4EA8-A984-CB53512E52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3122" y="2383266"/>
            <a:ext cx="3259828" cy="2559908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8E12E6B-30C4-4FFF-ACEF-B2AF87638FE4}"/>
              </a:ext>
            </a:extLst>
          </p:cNvPr>
          <p:cNvGrpSpPr/>
          <p:nvPr/>
        </p:nvGrpSpPr>
        <p:grpSpPr>
          <a:xfrm>
            <a:off x="1543049" y="253614"/>
            <a:ext cx="6819901" cy="2699136"/>
            <a:chOff x="1028574" y="253614"/>
            <a:chExt cx="6819901" cy="2699136"/>
          </a:xfrm>
        </p:grpSpPr>
        <p:pic>
          <p:nvPicPr>
            <p:cNvPr id="8" name="Объект 4">
              <a:extLst>
                <a:ext uri="{FF2B5EF4-FFF2-40B4-BE49-F238E27FC236}">
                  <a16:creationId xmlns:a16="http://schemas.microsoft.com/office/drawing/2014/main" id="{93E5C3B7-240D-4595-BC43-AD7AC8D078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88647" y="253614"/>
              <a:ext cx="3259828" cy="2129652"/>
            </a:xfrm>
            <a:prstGeom prst="rect">
              <a:avLst/>
            </a:prstGeom>
          </p:spPr>
        </p:pic>
        <p:pic>
          <p:nvPicPr>
            <p:cNvPr id="10" name="Объект 4">
              <a:extLst>
                <a:ext uri="{FF2B5EF4-FFF2-40B4-BE49-F238E27FC236}">
                  <a16:creationId xmlns:a16="http://schemas.microsoft.com/office/drawing/2014/main" id="{DD089853-4A9F-42DB-8156-E363205C8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574" y="253614"/>
              <a:ext cx="3560073" cy="2699136"/>
            </a:xfrm>
            <a:prstGeom prst="rect">
              <a:avLst/>
            </a:prstGeom>
          </p:spPr>
        </p:pic>
      </p:grpSp>
      <p:pic>
        <p:nvPicPr>
          <p:cNvPr id="11" name="Объект 4">
            <a:extLst>
              <a:ext uri="{FF2B5EF4-FFF2-40B4-BE49-F238E27FC236}">
                <a16:creationId xmlns:a16="http://schemas.microsoft.com/office/drawing/2014/main" id="{05421C02-A1B4-4A44-92F2-E37C51DB74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3432" y="4943174"/>
            <a:ext cx="3129518" cy="14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13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1.1zoom.me/b6730/156/Sky_Clouds_Sun_559129_2048x1536.jpg">
            <a:extLst>
              <a:ext uri="{FF2B5EF4-FFF2-40B4-BE49-F238E27FC236}">
                <a16:creationId xmlns:a16="http://schemas.microsoft.com/office/drawing/2014/main" id="{187643BD-1969-4EEA-BA52-CE0554A08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culture.ru/storage/images/1610f53dc2be83369b10f8cda20a7bff/a6f3bf83ca28107d5f1d9978c4efb5e9.png">
            <a:extLst>
              <a:ext uri="{FF2B5EF4-FFF2-40B4-BE49-F238E27FC236}">
                <a16:creationId xmlns:a16="http://schemas.microsoft.com/office/drawing/2014/main" id="{985BF0D4-57AC-4556-9707-563D8B1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646113"/>
            <a:ext cx="9906000" cy="62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15C9C97-3B88-4F5E-A3AA-2C97EBBB71B8}"/>
              </a:ext>
            </a:extLst>
          </p:cNvPr>
          <p:cNvSpPr/>
          <p:nvPr/>
        </p:nvSpPr>
        <p:spPr>
          <a:xfrm>
            <a:off x="-405246" y="158418"/>
            <a:ext cx="85534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 – ВЕЧНАЯ ЦЕННОСТЬ!</a:t>
            </a:r>
            <a:endParaRPr lang="ru-RU" alt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C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хорошо, что доброта </a:t>
            </a:r>
            <a:endParaRPr lang="ru-RU" alt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C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живет на свете вместе с нами.</a:t>
            </a:r>
            <a:endParaRPr lang="ru-RU" alt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C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доброты ты - сирота,</a:t>
            </a:r>
            <a:endParaRPr lang="ru-RU" alt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C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доброты ты - серый камень.</a:t>
            </a:r>
            <a:endParaRPr lang="ru-RU" alt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C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71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2.goodfon.ru/original/1920x1408/a/31/pion-rozovyy-buton-listya.jpg">
            <a:extLst>
              <a:ext uri="{FF2B5EF4-FFF2-40B4-BE49-F238E27FC236}">
                <a16:creationId xmlns:a16="http://schemas.microsoft.com/office/drawing/2014/main" id="{1A70A624-0134-492C-805E-58E5B3A0D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DB1EE5-ACE1-4331-83CD-525FB585B746}"/>
              </a:ext>
            </a:extLst>
          </p:cNvPr>
          <p:cNvSpPr/>
          <p:nvPr/>
        </p:nvSpPr>
        <p:spPr>
          <a:xfrm>
            <a:off x="4610100" y="4960152"/>
            <a:ext cx="4953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вам творческих успехов в организации и проведении квест - игр!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1317E01-94BB-4075-9428-DB7FB90B3650}"/>
              </a:ext>
            </a:extLst>
          </p:cNvPr>
          <p:cNvSpPr/>
          <p:nvPr/>
        </p:nvSpPr>
        <p:spPr>
          <a:xfrm>
            <a:off x="4953000" y="0"/>
            <a:ext cx="4953000" cy="4542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заповеди можно свести к одной: «Люди, любите друг друга!».  Я желаю, чтобы вы были счастливы, чтобы смеялись, светились и радовались каждому мгновению своей жизни, и чтобы другие, глядя на вас становились тоже счастливы.</a:t>
            </a: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Пусть же все хорошее, что есть в каждом из нас, только растет и развивается, разрастается. Не пускайте зло в ваши сердца и души.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6452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F0557-1E74-43D0-8CB3-D47C01C3D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210" y="2762408"/>
            <a:ext cx="8801100" cy="1748632"/>
          </a:xfrm>
        </p:spPr>
        <p:txBody>
          <a:bodyPr>
            <a:normAutofit fontScale="90000"/>
          </a:bodyPr>
          <a:lstStyle/>
          <a:p>
            <a:pPr indent="442913"/>
            <a:br>
              <a:rPr lang="ru-RU" dirty="0"/>
            </a:br>
            <a:r>
              <a:rPr lang="ru-RU" sz="3600" b="0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объединяются в 3 группы и получают конверты с заданием.</a:t>
            </a:r>
            <a:br>
              <a:rPr lang="ru-RU" sz="3600" b="0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участники квеста ответили на вопрос, они получают следующий конверт с заданием и фрагментом скрижали с 10 заповедями. </a:t>
            </a:r>
            <a:br>
              <a:rPr lang="ru-RU" sz="3600" b="0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квеста является собранная участниками скрижаль.</a:t>
            </a:r>
            <a:endParaRPr lang="ru-RU" b="0" dirty="0">
              <a:ln w="1016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4E79C01-C8E7-4513-B2F5-A669C25A1001}"/>
              </a:ext>
            </a:extLst>
          </p:cNvPr>
          <p:cNvSpPr/>
          <p:nvPr/>
        </p:nvSpPr>
        <p:spPr>
          <a:xfrm>
            <a:off x="3350954" y="333494"/>
            <a:ext cx="59105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Проведение квеста</a:t>
            </a:r>
          </a:p>
        </p:txBody>
      </p:sp>
    </p:spTree>
    <p:extLst>
      <p:ext uri="{BB962C8B-B14F-4D97-AF65-F5344CB8AC3E}">
        <p14:creationId xmlns:p14="http://schemas.microsoft.com/office/powerpoint/2010/main" val="342291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253E8E-0ACE-4990-93F3-7809E898AC0F}"/>
              </a:ext>
            </a:extLst>
          </p:cNvPr>
          <p:cNvSpPr txBox="1"/>
          <p:nvPr/>
        </p:nvSpPr>
        <p:spPr>
          <a:xfrm>
            <a:off x="299981" y="735785"/>
            <a:ext cx="9453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разгадав этот шифр, с помощью дешифратора, вы узнаете название П</a:t>
            </a:r>
            <a:r>
              <a:rPr lang="ru-RU" sz="2400" b="1" dirty="0"/>
              <a:t>равил, данных Богом, которые помогают различать добро и зло.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69D4A4-A266-4E76-B291-8C9BB40B36AE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508"/>
          <a:stretch/>
        </p:blipFill>
        <p:spPr bwMode="auto">
          <a:xfrm>
            <a:off x="5021075" y="2635965"/>
            <a:ext cx="4615180" cy="2607806"/>
          </a:xfrm>
          <a:prstGeom prst="rect">
            <a:avLst/>
          </a:prstGeom>
          <a:noFill/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295D543-B072-42A1-8789-32968F68F328}"/>
              </a:ext>
            </a:extLst>
          </p:cNvPr>
          <p:cNvSpPr/>
          <p:nvPr/>
        </p:nvSpPr>
        <p:spPr>
          <a:xfrm>
            <a:off x="60864" y="2878356"/>
            <a:ext cx="3739611" cy="9499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DD32B4-6AA3-4E5D-A1AB-CFE7DFBE6A22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19" t="1922" r="33394" b="70241"/>
          <a:stretch/>
        </p:blipFill>
        <p:spPr bwMode="auto">
          <a:xfrm>
            <a:off x="242404" y="2945665"/>
            <a:ext cx="442453" cy="783449"/>
          </a:xfrm>
          <a:prstGeom prst="rect">
            <a:avLst/>
          </a:prstGeom>
          <a:noFill/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10BB52-955B-4242-B82F-737781EE6091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60" r="92662" b="72163"/>
          <a:stretch/>
        </p:blipFill>
        <p:spPr bwMode="auto">
          <a:xfrm>
            <a:off x="684857" y="3100020"/>
            <a:ext cx="398208" cy="561635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D1AF975-1B18-4F44-B6D1-6FC37E1AE12A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9" t="50461" r="75364" b="29818"/>
          <a:stretch/>
        </p:blipFill>
        <p:spPr bwMode="auto">
          <a:xfrm>
            <a:off x="1118648" y="3070937"/>
            <a:ext cx="412956" cy="574670"/>
          </a:xfrm>
          <a:prstGeom prst="rect">
            <a:avLst/>
          </a:prstGeom>
          <a:noFill/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C83A874-7E58-400A-9F34-53F68092413D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80" t="51302" r="83392" b="29975"/>
          <a:stretch/>
        </p:blipFill>
        <p:spPr bwMode="auto">
          <a:xfrm>
            <a:off x="1567056" y="3100020"/>
            <a:ext cx="398208" cy="545587"/>
          </a:xfrm>
          <a:prstGeom prst="rect">
            <a:avLst/>
          </a:prstGeom>
          <a:noFill/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92A5CBF-BD8F-434B-9597-B937C1601F06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10" t="10470" r="73642" b="70807"/>
          <a:stretch/>
        </p:blipFill>
        <p:spPr bwMode="auto">
          <a:xfrm>
            <a:off x="2014854" y="3156206"/>
            <a:ext cx="412956" cy="545587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7DDF3EC-BE20-4D7A-9447-A6D65D6EAEFD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65" t="8115" r="50148" b="73161"/>
          <a:stretch/>
        </p:blipFill>
        <p:spPr bwMode="auto">
          <a:xfrm>
            <a:off x="2434638" y="3085477"/>
            <a:ext cx="442454" cy="545588"/>
          </a:xfrm>
          <a:prstGeom prst="rect">
            <a:avLst/>
          </a:prstGeom>
          <a:noFill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05990C9-AE02-4B9D-BB23-AAB7EE5ACD11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075" t="7811" r="58296" b="73465"/>
          <a:stretch/>
        </p:blipFill>
        <p:spPr bwMode="auto">
          <a:xfrm>
            <a:off x="2902206" y="3064597"/>
            <a:ext cx="398208" cy="545587"/>
          </a:xfrm>
          <a:prstGeom prst="rect">
            <a:avLst/>
          </a:prstGeom>
          <a:noFill/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7E55431-2F29-45A4-B987-DD2C88CF694F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488" t="7776" r="26174" b="68942"/>
          <a:stretch/>
        </p:blipFill>
        <p:spPr bwMode="auto">
          <a:xfrm>
            <a:off x="3325528" y="3054095"/>
            <a:ext cx="338680" cy="678426"/>
          </a:xfrm>
          <a:prstGeom prst="rect">
            <a:avLst/>
          </a:prstGeom>
          <a:noFill/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EDD15E4-1156-48B5-9BAB-2CA977F4BD11}"/>
              </a:ext>
            </a:extLst>
          </p:cNvPr>
          <p:cNvSpPr/>
          <p:nvPr/>
        </p:nvSpPr>
        <p:spPr>
          <a:xfrm>
            <a:off x="1073168" y="5465823"/>
            <a:ext cx="8185355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299AD5-BE82-4425-8BBE-6EBA1DF359AC}"/>
              </a:ext>
            </a:extLst>
          </p:cNvPr>
          <p:cNvSpPr txBox="1"/>
          <p:nvPr/>
        </p:nvSpPr>
        <p:spPr>
          <a:xfrm>
            <a:off x="3997974" y="5096491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25A080-7115-4B88-BD18-5304B1FBA912}"/>
              </a:ext>
            </a:extLst>
          </p:cNvPr>
          <p:cNvSpPr txBox="1"/>
          <p:nvPr/>
        </p:nvSpPr>
        <p:spPr>
          <a:xfrm>
            <a:off x="6786235" y="-45306"/>
            <a:ext cx="311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 конверт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818672-0A09-4D16-801D-D124B56FD2CA}"/>
              </a:ext>
            </a:extLst>
          </p:cNvPr>
          <p:cNvSpPr txBox="1"/>
          <p:nvPr/>
        </p:nvSpPr>
        <p:spPr>
          <a:xfrm>
            <a:off x="6415909" y="2361805"/>
            <a:ext cx="1930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ДЕШИФРАТОР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285A15-4089-446D-A3F8-8FF0B3B695D8}"/>
              </a:ext>
            </a:extLst>
          </p:cNvPr>
          <p:cNvSpPr txBox="1"/>
          <p:nvPr/>
        </p:nvSpPr>
        <p:spPr>
          <a:xfrm>
            <a:off x="87770" y="6436066"/>
            <a:ext cx="2149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ЗАПОВЕДИ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05CCFD-083B-4282-90D4-C6430EA6FEBA}"/>
              </a:ext>
            </a:extLst>
          </p:cNvPr>
          <p:cNvSpPr txBox="1"/>
          <p:nvPr/>
        </p:nvSpPr>
        <p:spPr>
          <a:xfrm>
            <a:off x="1428346" y="2435910"/>
            <a:ext cx="994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ШИФР</a:t>
            </a:r>
          </a:p>
        </p:txBody>
      </p:sp>
    </p:spTree>
    <p:extLst>
      <p:ext uri="{BB962C8B-B14F-4D97-AF65-F5344CB8AC3E}">
        <p14:creationId xmlns:p14="http://schemas.microsoft.com/office/powerpoint/2010/main" val="166206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2367D8-9F86-431A-A8A3-7FC9ABDAE24E}"/>
              </a:ext>
            </a:extLst>
          </p:cNvPr>
          <p:cNvSpPr/>
          <p:nvPr/>
        </p:nvSpPr>
        <p:spPr>
          <a:xfrm>
            <a:off x="606917" y="909668"/>
            <a:ext cx="71840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Ребята, вам нужно решить этот пример,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вычислив его, вы узнаете сколько всего заповедей дал Бог человеку?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4CA9E86-49BF-430E-AE35-2DB99F69A254}"/>
              </a:ext>
            </a:extLst>
          </p:cNvPr>
          <p:cNvSpPr/>
          <p:nvPr/>
        </p:nvSpPr>
        <p:spPr>
          <a:xfrm>
            <a:off x="1256559" y="2731558"/>
            <a:ext cx="8578728" cy="940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(300:3+384-84):40=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72C7624-C678-4A53-BE3D-B4F31C586332}"/>
              </a:ext>
            </a:extLst>
          </p:cNvPr>
          <p:cNvSpPr/>
          <p:nvPr/>
        </p:nvSpPr>
        <p:spPr>
          <a:xfrm>
            <a:off x="4198948" y="5196164"/>
            <a:ext cx="1843549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7ABFB0-6B78-44C4-A3B7-E86F7D400E80}"/>
              </a:ext>
            </a:extLst>
          </p:cNvPr>
          <p:cNvSpPr txBox="1"/>
          <p:nvPr/>
        </p:nvSpPr>
        <p:spPr>
          <a:xfrm>
            <a:off x="3863503" y="4659629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929E5F-F712-40DF-B55C-F55BEBC05D85}"/>
              </a:ext>
            </a:extLst>
          </p:cNvPr>
          <p:cNvSpPr txBox="1"/>
          <p:nvPr/>
        </p:nvSpPr>
        <p:spPr>
          <a:xfrm>
            <a:off x="6786235" y="0"/>
            <a:ext cx="311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 конверт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4326CD-F437-487A-AE6B-9B42F893AA73}"/>
              </a:ext>
            </a:extLst>
          </p:cNvPr>
          <p:cNvSpPr txBox="1"/>
          <p:nvPr/>
        </p:nvSpPr>
        <p:spPr>
          <a:xfrm>
            <a:off x="181713" y="6176986"/>
            <a:ext cx="124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10</a:t>
            </a:r>
          </a:p>
        </p:txBody>
      </p:sp>
    </p:spTree>
    <p:extLst>
      <p:ext uri="{BB962C8B-B14F-4D97-AF65-F5344CB8AC3E}">
        <p14:creationId xmlns:p14="http://schemas.microsoft.com/office/powerpoint/2010/main" val="189726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5A5297-43FE-41B7-9861-A2B0F15205B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5403" y="1949697"/>
            <a:ext cx="6296660" cy="2327275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E7D8E5D-F87C-4937-A4AF-19BCDB075A48}"/>
              </a:ext>
            </a:extLst>
          </p:cNvPr>
          <p:cNvSpPr/>
          <p:nvPr/>
        </p:nvSpPr>
        <p:spPr>
          <a:xfrm>
            <a:off x="285751" y="893379"/>
            <a:ext cx="90868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Ребята, вам нужно решить ребус, отгадав его, вы узнаете 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b="1" dirty="0"/>
              <a:t>мя пророка, получившего заповеди</a:t>
            </a: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E8EE2BD-2DB3-4B0C-B977-EA24DBAB792C}"/>
              </a:ext>
            </a:extLst>
          </p:cNvPr>
          <p:cNvSpPr/>
          <p:nvPr/>
        </p:nvSpPr>
        <p:spPr>
          <a:xfrm>
            <a:off x="1017639" y="5412658"/>
            <a:ext cx="8185355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B1646A-7111-45C1-ADB2-A5E716B4692B}"/>
              </a:ext>
            </a:extLst>
          </p:cNvPr>
          <p:cNvSpPr txBox="1"/>
          <p:nvPr/>
        </p:nvSpPr>
        <p:spPr>
          <a:xfrm>
            <a:off x="3981490" y="5010124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D135A9-2478-49D5-A32E-D1EC2BEFF900}"/>
              </a:ext>
            </a:extLst>
          </p:cNvPr>
          <p:cNvSpPr txBox="1"/>
          <p:nvPr/>
        </p:nvSpPr>
        <p:spPr>
          <a:xfrm>
            <a:off x="0" y="-170002"/>
            <a:ext cx="311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 конверт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BACBD-DE75-4B65-A185-411EFBD15EBA}"/>
              </a:ext>
            </a:extLst>
          </p:cNvPr>
          <p:cNvSpPr txBox="1"/>
          <p:nvPr/>
        </p:nvSpPr>
        <p:spPr>
          <a:xfrm>
            <a:off x="64076" y="6291373"/>
            <a:ext cx="190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МОИСЕЙ</a:t>
            </a:r>
          </a:p>
        </p:txBody>
      </p:sp>
    </p:spTree>
    <p:extLst>
      <p:ext uri="{BB962C8B-B14F-4D97-AF65-F5344CB8AC3E}">
        <p14:creationId xmlns:p14="http://schemas.microsoft.com/office/powerpoint/2010/main" val="3830681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31C7D-3209-4E30-9B95-773E250C9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025" y="2168324"/>
            <a:ext cx="8543925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9367C10-AFB8-4CF5-A879-E09AA29196E0}"/>
              </a:ext>
            </a:extLst>
          </p:cNvPr>
          <p:cNvSpPr/>
          <p:nvPr/>
        </p:nvSpPr>
        <p:spPr>
          <a:xfrm>
            <a:off x="1261410" y="3500491"/>
            <a:ext cx="89646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ОГВШПЫСВОЯШВИГНВЯЫЯОПШАПЫЯЙПГ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FF5CD20-E922-4E37-BF91-5E33BC704F86}"/>
              </a:ext>
            </a:extLst>
          </p:cNvPr>
          <p:cNvSpPr/>
          <p:nvPr/>
        </p:nvSpPr>
        <p:spPr>
          <a:xfrm>
            <a:off x="541850" y="693174"/>
            <a:ext cx="8187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Ребята, вам нужно ответить на вопрос: </a:t>
            </a:r>
          </a:p>
          <a:p>
            <a:r>
              <a:rPr lang="ru-RU" sz="2400" b="1" dirty="0"/>
              <a:t>Как называлась гора, на которой Моисею были даны заповеди.</a:t>
            </a:r>
            <a:endParaRPr lang="ru-RU" sz="2400" b="1" i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C8B99B-0B44-4A79-921E-D5E6F9B53EB6}"/>
              </a:ext>
            </a:extLst>
          </p:cNvPr>
          <p:cNvSpPr/>
          <p:nvPr/>
        </p:nvSpPr>
        <p:spPr>
          <a:xfrm>
            <a:off x="1017639" y="5412658"/>
            <a:ext cx="8185355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0B8129-7BF3-445B-BFD2-5051CAB2ABDD}"/>
              </a:ext>
            </a:extLst>
          </p:cNvPr>
          <p:cNvSpPr txBox="1"/>
          <p:nvPr/>
        </p:nvSpPr>
        <p:spPr>
          <a:xfrm>
            <a:off x="3981490" y="5010124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21CDE2-6A22-459C-B88F-240F76BA98B9}"/>
              </a:ext>
            </a:extLst>
          </p:cNvPr>
          <p:cNvSpPr txBox="1"/>
          <p:nvPr/>
        </p:nvSpPr>
        <p:spPr>
          <a:xfrm>
            <a:off x="6568440" y="-81357"/>
            <a:ext cx="3262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 конверт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2CD0529-ADC8-4AAE-B8FE-49FF737493A4}"/>
              </a:ext>
            </a:extLst>
          </p:cNvPr>
          <p:cNvSpPr/>
          <p:nvPr/>
        </p:nvSpPr>
        <p:spPr>
          <a:xfrm>
            <a:off x="703006" y="2495495"/>
            <a:ext cx="8639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Для того, чтобы узнать ответ, вам нужно зачеркнуть повторяющиеся буквы, а из оставшихся составить слово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433579-CD3C-4AF9-A149-F0FA9154DC7F}"/>
              </a:ext>
            </a:extLst>
          </p:cNvPr>
          <p:cNvSpPr txBox="1"/>
          <p:nvPr/>
        </p:nvSpPr>
        <p:spPr>
          <a:xfrm>
            <a:off x="82745" y="6359866"/>
            <a:ext cx="173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СИНАЙ</a:t>
            </a:r>
          </a:p>
        </p:txBody>
      </p:sp>
    </p:spTree>
    <p:extLst>
      <p:ext uri="{BB962C8B-B14F-4D97-AF65-F5344CB8AC3E}">
        <p14:creationId xmlns:p14="http://schemas.microsoft.com/office/powerpoint/2010/main" val="489549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408D21-100F-49EF-860C-D6A999A6AB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51621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44D5AC-ADBC-44A1-BA92-FCA1E16D7D45}"/>
              </a:ext>
            </a:extLst>
          </p:cNvPr>
          <p:cNvSpPr txBox="1"/>
          <p:nvPr/>
        </p:nvSpPr>
        <p:spPr>
          <a:xfrm>
            <a:off x="2125386" y="50292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A336B8-C525-4F81-82E9-5CA6C2F3D6F1}"/>
              </a:ext>
            </a:extLst>
          </p:cNvPr>
          <p:cNvSpPr txBox="1"/>
          <p:nvPr/>
        </p:nvSpPr>
        <p:spPr>
          <a:xfrm>
            <a:off x="2592037" y="389357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C18ED4-8634-4DD8-B5A7-FB20765AD5E7}"/>
              </a:ext>
            </a:extLst>
          </p:cNvPr>
          <p:cNvSpPr txBox="1"/>
          <p:nvPr/>
        </p:nvSpPr>
        <p:spPr>
          <a:xfrm>
            <a:off x="2452740" y="305966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ADDF33-7D7E-49DA-87D2-202C53C81DFB}"/>
              </a:ext>
            </a:extLst>
          </p:cNvPr>
          <p:cNvSpPr txBox="1"/>
          <p:nvPr/>
        </p:nvSpPr>
        <p:spPr>
          <a:xfrm>
            <a:off x="2443924" y="215004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7C596-9DBB-41CE-8B87-2047A0138457}"/>
              </a:ext>
            </a:extLst>
          </p:cNvPr>
          <p:cNvSpPr txBox="1"/>
          <p:nvPr/>
        </p:nvSpPr>
        <p:spPr>
          <a:xfrm>
            <a:off x="2924179" y="176212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E369CC-0A5E-44FF-855D-C5DE30F4AEF1}"/>
              </a:ext>
            </a:extLst>
          </p:cNvPr>
          <p:cNvSpPr txBox="1"/>
          <p:nvPr/>
        </p:nvSpPr>
        <p:spPr>
          <a:xfrm>
            <a:off x="1966529" y="176118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CBD181-3498-419A-B9BB-755FD2974337}"/>
              </a:ext>
            </a:extLst>
          </p:cNvPr>
          <p:cNvSpPr txBox="1"/>
          <p:nvPr/>
        </p:nvSpPr>
        <p:spPr>
          <a:xfrm>
            <a:off x="3431925" y="4091781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3B1465-C5E6-41DF-B36A-5ADCFE6B9761}"/>
              </a:ext>
            </a:extLst>
          </p:cNvPr>
          <p:cNvSpPr txBox="1"/>
          <p:nvPr/>
        </p:nvSpPr>
        <p:spPr>
          <a:xfrm>
            <a:off x="3581163" y="3244333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807424-1CD7-40C2-8D3B-8CE68648967C}"/>
              </a:ext>
            </a:extLst>
          </p:cNvPr>
          <p:cNvSpPr txBox="1"/>
          <p:nvPr/>
        </p:nvSpPr>
        <p:spPr>
          <a:xfrm>
            <a:off x="3504156" y="2690335"/>
            <a:ext cx="343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Ю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7C7C23-B3B8-44EF-BCEC-FBBFEFC5A357}"/>
              </a:ext>
            </a:extLst>
          </p:cNvPr>
          <p:cNvSpPr txBox="1"/>
          <p:nvPr/>
        </p:nvSpPr>
        <p:spPr>
          <a:xfrm>
            <a:off x="871775" y="521386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92CD38-0966-4B17-85EA-813C777215B4}"/>
              </a:ext>
            </a:extLst>
          </p:cNvPr>
          <p:cNvSpPr txBox="1"/>
          <p:nvPr/>
        </p:nvSpPr>
        <p:spPr>
          <a:xfrm>
            <a:off x="1098609" y="390711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45C00A-561C-406E-A020-827B077CFD09}"/>
              </a:ext>
            </a:extLst>
          </p:cNvPr>
          <p:cNvSpPr txBox="1"/>
          <p:nvPr/>
        </p:nvSpPr>
        <p:spPr>
          <a:xfrm>
            <a:off x="1511409" y="308085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BA58835-A887-49C8-8E34-D9FB5C1F30D3}"/>
              </a:ext>
            </a:extLst>
          </p:cNvPr>
          <p:cNvSpPr/>
          <p:nvPr/>
        </p:nvSpPr>
        <p:spPr>
          <a:xfrm>
            <a:off x="5261362" y="4040981"/>
            <a:ext cx="4454729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7E4447-0959-4215-B2CA-6CADFE14C9AE}"/>
              </a:ext>
            </a:extLst>
          </p:cNvPr>
          <p:cNvSpPr txBox="1"/>
          <p:nvPr/>
        </p:nvSpPr>
        <p:spPr>
          <a:xfrm>
            <a:off x="6526656" y="3730643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517B95-69AB-4CAF-AAF9-87D63F7CF7DA}"/>
              </a:ext>
            </a:extLst>
          </p:cNvPr>
          <p:cNvSpPr txBox="1"/>
          <p:nvPr/>
        </p:nvSpPr>
        <p:spPr>
          <a:xfrm>
            <a:off x="6786235" y="-5994"/>
            <a:ext cx="311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 конверт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7E47D7-BA7A-43EA-A57C-AFA2A3EFDBA5}"/>
              </a:ext>
            </a:extLst>
          </p:cNvPr>
          <p:cNvSpPr/>
          <p:nvPr/>
        </p:nvSpPr>
        <p:spPr>
          <a:xfrm>
            <a:off x="5261362" y="934099"/>
            <a:ext cx="429878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Ребята, помогите девочке пройти к храму, и вы узнаете название Книги, в которой записаны заповеди. Во время прохождения лабиринта соберите буквы по порядку и впишите их.</a:t>
            </a:r>
            <a:br>
              <a:rPr lang="ru-RU" dirty="0"/>
            </a:b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15202D-50D7-4855-A364-051D6A0FF5BD}"/>
              </a:ext>
            </a:extLst>
          </p:cNvPr>
          <p:cNvSpPr txBox="1"/>
          <p:nvPr/>
        </p:nvSpPr>
        <p:spPr>
          <a:xfrm>
            <a:off x="82745" y="6359866"/>
            <a:ext cx="1884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БИБЛИЯ</a:t>
            </a:r>
          </a:p>
        </p:txBody>
      </p:sp>
    </p:spTree>
    <p:extLst>
      <p:ext uri="{BB962C8B-B14F-4D97-AF65-F5344CB8AC3E}">
        <p14:creationId xmlns:p14="http://schemas.microsoft.com/office/powerpoint/2010/main" val="2469023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5819AC4-9644-4294-A48D-6E2597484E27}"/>
              </a:ext>
            </a:extLst>
          </p:cNvPr>
          <p:cNvSpPr/>
          <p:nvPr/>
        </p:nvSpPr>
        <p:spPr>
          <a:xfrm>
            <a:off x="1017639" y="5412658"/>
            <a:ext cx="8185355" cy="75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135BA1-E9F3-4B95-8F35-2AE775C734E4}"/>
              </a:ext>
            </a:extLst>
          </p:cNvPr>
          <p:cNvSpPr txBox="1"/>
          <p:nvPr/>
        </p:nvSpPr>
        <p:spPr>
          <a:xfrm>
            <a:off x="3981490" y="5010124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Впишите сюда ответ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D10E48-1E77-4A5F-83FE-A681692ED480}"/>
              </a:ext>
            </a:extLst>
          </p:cNvPr>
          <p:cNvSpPr txBox="1"/>
          <p:nvPr/>
        </p:nvSpPr>
        <p:spPr>
          <a:xfrm>
            <a:off x="6642665" y="-66972"/>
            <a:ext cx="311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C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 конверт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8347CBD-7DB0-483C-9126-48726C8CEC5E}"/>
              </a:ext>
            </a:extLst>
          </p:cNvPr>
          <p:cNvSpPr/>
          <p:nvPr/>
        </p:nvSpPr>
        <p:spPr>
          <a:xfrm>
            <a:off x="1412511" y="1145563"/>
            <a:ext cx="7080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Ребята, соберите пословицу и впишите ее.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7A21A5-63F3-4F34-94F3-5E3E0F54D1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481"/>
          <a:stretch/>
        </p:blipFill>
        <p:spPr>
          <a:xfrm>
            <a:off x="6493520" y="1900179"/>
            <a:ext cx="2359536" cy="13838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13591A-9E4D-487C-9097-E97FC36C89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986" r="65695"/>
          <a:stretch/>
        </p:blipFill>
        <p:spPr>
          <a:xfrm>
            <a:off x="3165159" y="1781935"/>
            <a:ext cx="651163" cy="13838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DC1DF1A-0267-4313-8E95-76F32C45BD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149" r="41361"/>
          <a:stretch/>
        </p:blipFill>
        <p:spPr>
          <a:xfrm>
            <a:off x="5786496" y="3165769"/>
            <a:ext cx="2178994" cy="13838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1D51071-DD30-4CB0-BD21-C12B06CFC3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752" r="31367"/>
          <a:stretch/>
        </p:blipFill>
        <p:spPr>
          <a:xfrm>
            <a:off x="4778206" y="2301578"/>
            <a:ext cx="879174" cy="138383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AF35242-E89E-4512-9733-E23300C6BC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633" r="4848"/>
          <a:stretch/>
        </p:blipFill>
        <p:spPr>
          <a:xfrm>
            <a:off x="1829122" y="2934373"/>
            <a:ext cx="2359536" cy="13838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5BBA8C-675E-414C-BB22-6FB749E0E0F1}"/>
              </a:ext>
            </a:extLst>
          </p:cNvPr>
          <p:cNvSpPr txBox="1"/>
          <p:nvPr/>
        </p:nvSpPr>
        <p:spPr>
          <a:xfrm>
            <a:off x="82745" y="6359866"/>
            <a:ext cx="4750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Каждому по заслугам его воздастся.</a:t>
            </a:r>
          </a:p>
        </p:txBody>
      </p:sp>
    </p:spTree>
    <p:extLst>
      <p:ext uri="{BB962C8B-B14F-4D97-AF65-F5344CB8AC3E}">
        <p14:creationId xmlns:p14="http://schemas.microsoft.com/office/powerpoint/2010/main" val="67208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BED45A-7B7E-483A-8954-12129A46AF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4513" y="3417386"/>
            <a:ext cx="2665012" cy="1456079"/>
          </a:xfr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id="{D3478F64-3251-4F0E-82F7-D858788F29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12657"/>
            <a:ext cx="2665012" cy="1091729"/>
          </a:xfrm>
          <a:prstGeom prst="rect">
            <a:avLst/>
          </a:prstGeom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id="{93E5C3B7-240D-4595-BC43-AD7AC8D078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8501" y="1747515"/>
            <a:ext cx="2556048" cy="1669871"/>
          </a:xfrm>
          <a:prstGeom prst="rect">
            <a:avLst/>
          </a:prstGeom>
        </p:spPr>
      </p:pic>
      <p:pic>
        <p:nvPicPr>
          <p:cNvPr id="9" name="Объект 4">
            <a:extLst>
              <a:ext uri="{FF2B5EF4-FFF2-40B4-BE49-F238E27FC236}">
                <a16:creationId xmlns:a16="http://schemas.microsoft.com/office/drawing/2014/main" id="{09675DAD-657F-4EA8-A984-CB53512E52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002" y="4058547"/>
            <a:ext cx="2556048" cy="1811358"/>
          </a:xfrm>
          <a:prstGeom prst="rect">
            <a:avLst/>
          </a:prstGeom>
        </p:spPr>
      </p:pic>
      <p:pic>
        <p:nvPicPr>
          <p:cNvPr id="10" name="Объект 4">
            <a:extLst>
              <a:ext uri="{FF2B5EF4-FFF2-40B4-BE49-F238E27FC236}">
                <a16:creationId xmlns:a16="http://schemas.microsoft.com/office/drawing/2014/main" id="{DD089853-4A9F-42DB-8156-E363205C8DA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550" y="1572185"/>
            <a:ext cx="2665012" cy="2020529"/>
          </a:xfrm>
          <a:prstGeom prst="rect">
            <a:avLst/>
          </a:prstGeom>
        </p:spPr>
      </p:pic>
      <p:pic>
        <p:nvPicPr>
          <p:cNvPr id="11" name="Объект 4">
            <a:extLst>
              <a:ext uri="{FF2B5EF4-FFF2-40B4-BE49-F238E27FC236}">
                <a16:creationId xmlns:a16="http://schemas.microsoft.com/office/drawing/2014/main" id="{05421C02-A1B4-4A44-92F2-E37C51DB74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2314" y="5512657"/>
            <a:ext cx="2506187" cy="11348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91352B-A7DA-4E6B-86D5-7AD70320AB6A}"/>
              </a:ext>
            </a:extLst>
          </p:cNvPr>
          <p:cNvSpPr txBox="1"/>
          <p:nvPr/>
        </p:nvSpPr>
        <p:spPr>
          <a:xfrm>
            <a:off x="2563091" y="201718"/>
            <a:ext cx="73429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После выполнения всех заданий у ребят 6 частей Скрижалей, на которых начертаны 10 заповедей.</a:t>
            </a:r>
          </a:p>
          <a:p>
            <a:endParaRPr lang="ru-RU" sz="2000" dirty="0"/>
          </a:p>
          <a:p>
            <a:r>
              <a:rPr lang="ru-RU" sz="2000" dirty="0"/>
              <a:t>Побеждает та группа которая быстрее всех соберет Скрижали</a:t>
            </a:r>
          </a:p>
        </p:txBody>
      </p:sp>
    </p:spTree>
    <p:extLst>
      <p:ext uri="{BB962C8B-B14F-4D97-AF65-F5344CB8AC3E}">
        <p14:creationId xmlns:p14="http://schemas.microsoft.com/office/powerpoint/2010/main" val="1560133143"/>
      </p:ext>
    </p:extLst>
  </p:cSld>
  <p:clrMapOvr>
    <a:masterClrMapping/>
  </p:clrMapOvr>
</p:sld>
</file>

<file path=ppt/theme/theme1.xml><?xml version="1.0" encoding="utf-8"?>
<a:theme xmlns:a="http://schemas.openxmlformats.org/drawingml/2006/main" name="abstract-color-blocks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/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abstract-color-blocks</Template>
  <TotalTime>600</TotalTime>
  <Words>376</Words>
  <Application>Microsoft Office PowerPoint</Application>
  <PresentationFormat>Лист A4 (210x297 мм)</PresentationFormat>
  <Paragraphs>65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</vt:lpstr>
      <vt:lpstr>Comic Sans MS</vt:lpstr>
      <vt:lpstr>Times New Roman</vt:lpstr>
      <vt:lpstr>abstract-color-blocks</vt:lpstr>
      <vt:lpstr>Презентация PowerPoint</vt:lpstr>
      <vt:lpstr> Учащиеся объединяются в 3 группы и получают конверты с заданием. После того, как участники квеста ответили на вопрос, они получают следующий конверт с заданием и фрагментом скрижали с 10 заповедями.  Итогом квеста является собранная участниками скрижаль.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Овчарова</dc:creator>
  <cp:lastModifiedBy>Наталья Овчарова</cp:lastModifiedBy>
  <cp:revision>181</cp:revision>
  <dcterms:created xsi:type="dcterms:W3CDTF">2020-03-09T14:52:12Z</dcterms:created>
  <dcterms:modified xsi:type="dcterms:W3CDTF">2020-05-16T05:53:21Z</dcterms:modified>
</cp:coreProperties>
</file>