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5" r:id="rId5"/>
    <p:sldId id="273" r:id="rId6"/>
    <p:sldId id="274" r:id="rId7"/>
    <p:sldId id="257" r:id="rId8"/>
    <p:sldId id="258" r:id="rId9"/>
    <p:sldId id="259" r:id="rId10"/>
    <p:sldId id="260" r:id="rId11"/>
    <p:sldId id="266" r:id="rId12"/>
    <p:sldId id="267" r:id="rId13"/>
    <p:sldId id="268" r:id="rId14"/>
    <p:sldId id="261" r:id="rId15"/>
    <p:sldId id="262" r:id="rId16"/>
    <p:sldId id="263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429684" cy="92869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МБДОУ детский сад </a:t>
            </a:r>
            <a:r>
              <a:rPr lang="ru-RU" sz="2800" dirty="0" err="1" smtClean="0"/>
              <a:t>общеразвивающего</a:t>
            </a:r>
            <a:r>
              <a:rPr lang="ru-RU" sz="2800" dirty="0" smtClean="0"/>
              <a:t> вида № 118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8501122" cy="421484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4000" dirty="0" smtClean="0">
                <a:solidFill>
                  <a:schemeClr val="tx1"/>
                </a:solidFill>
              </a:rPr>
              <a:t>Развитие речи и мелкой моторики</a:t>
            </a:r>
          </a:p>
          <a:p>
            <a:pPr>
              <a:lnSpc>
                <a:spcPct val="120000"/>
              </a:lnSpc>
            </a:pPr>
            <a:r>
              <a:rPr lang="ru-RU" sz="4000" dirty="0" smtClean="0">
                <a:solidFill>
                  <a:schemeClr val="tx1"/>
                </a:solidFill>
              </a:rPr>
              <a:t> детей младшей группы с </a:t>
            </a:r>
          </a:p>
          <a:p>
            <a:pPr>
              <a:lnSpc>
                <a:spcPct val="120000"/>
              </a:lnSpc>
            </a:pPr>
            <a:r>
              <a:rPr lang="ru-RU" sz="4000" dirty="0" smtClean="0">
                <a:solidFill>
                  <a:schemeClr val="tx1"/>
                </a:solidFill>
              </a:rPr>
              <a:t>использованием игровых упражнений</a:t>
            </a: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Подготовила и провела: Рудакова Е.Ю.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воспитатель ВКК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Упражнения с палочками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85860"/>
            <a:ext cx="4572000" cy="485778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Колодец.</a:t>
            </a:r>
          </a:p>
          <a:p>
            <a:pPr>
              <a:buNone/>
            </a:pPr>
            <a:r>
              <a:rPr lang="ru-RU" dirty="0" smtClean="0"/>
              <a:t>А из нашего колодца</a:t>
            </a:r>
          </a:p>
          <a:p>
            <a:pPr>
              <a:buNone/>
            </a:pPr>
            <a:r>
              <a:rPr lang="ru-RU" dirty="0" smtClean="0"/>
              <a:t>Никогда вода не льётся.</a:t>
            </a:r>
          </a:p>
          <a:p>
            <a:pPr>
              <a:buNone/>
            </a:pPr>
            <a:r>
              <a:rPr lang="ru-RU" dirty="0" smtClean="0"/>
              <a:t>Нет ни кранов и ни труб –</a:t>
            </a:r>
          </a:p>
          <a:p>
            <a:pPr>
              <a:buNone/>
            </a:pPr>
            <a:r>
              <a:rPr lang="ru-RU" dirty="0" smtClean="0"/>
              <a:t>Мы кладём из палок сруб!</a:t>
            </a:r>
          </a:p>
          <a:p>
            <a:pPr>
              <a:buNone/>
            </a:pPr>
            <a:r>
              <a:rPr lang="ru-RU" dirty="0" smtClean="0"/>
              <a:t>Очень , </a:t>
            </a:r>
            <a:r>
              <a:rPr lang="ru-RU" dirty="0" err="1" smtClean="0"/>
              <a:t>очень</a:t>
            </a:r>
            <a:r>
              <a:rPr lang="ru-RU" dirty="0" smtClean="0"/>
              <a:t>  аккуратно</a:t>
            </a:r>
          </a:p>
          <a:p>
            <a:pPr>
              <a:buNone/>
            </a:pPr>
            <a:r>
              <a:rPr lang="ru-RU" dirty="0" smtClean="0"/>
              <a:t>Мы кладём  и, вероятно,-</a:t>
            </a:r>
          </a:p>
          <a:p>
            <a:pPr>
              <a:buNone/>
            </a:pPr>
            <a:r>
              <a:rPr lang="ru-RU" dirty="0" smtClean="0"/>
              <a:t>Со стараньем возведён –</a:t>
            </a:r>
          </a:p>
          <a:p>
            <a:pPr>
              <a:buNone/>
            </a:pPr>
            <a:r>
              <a:rPr lang="ru-RU" dirty="0" smtClean="0"/>
              <a:t>В мире лучшим будет он!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E:\Моторика\DSCN03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с палочками.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071546"/>
            <a:ext cx="4857752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b="1" dirty="0" smtClean="0"/>
              <a:t>Муравей.</a:t>
            </a:r>
          </a:p>
          <a:p>
            <a:pPr>
              <a:buNone/>
            </a:pPr>
            <a:r>
              <a:rPr lang="ru-RU" dirty="0" smtClean="0"/>
              <a:t>Ходит, ходит муравей</a:t>
            </a:r>
          </a:p>
          <a:p>
            <a:pPr>
              <a:buNone/>
            </a:pPr>
            <a:r>
              <a:rPr lang="ru-RU" dirty="0" smtClean="0"/>
              <a:t>На работу каждый день.</a:t>
            </a:r>
          </a:p>
          <a:p>
            <a:pPr>
              <a:buNone/>
            </a:pPr>
            <a:r>
              <a:rPr lang="ru-RU" dirty="0" smtClean="0"/>
              <a:t>Он не лодырь, не бездельник:</a:t>
            </a:r>
          </a:p>
          <a:p>
            <a:pPr>
              <a:buNone/>
            </a:pPr>
            <a:r>
              <a:rPr lang="ru-RU" dirty="0" smtClean="0"/>
              <a:t>Строит домик –муравейник.</a:t>
            </a:r>
          </a:p>
        </p:txBody>
      </p:sp>
      <p:pic>
        <p:nvPicPr>
          <p:cNvPr id="10242" name="Picture 2" descr="E:\Моторика\DSCN0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786190"/>
            <a:ext cx="3829050" cy="287178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928670"/>
            <a:ext cx="3851920" cy="28889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3929066"/>
            <a:ext cx="4143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 Солнышко.</a:t>
            </a:r>
          </a:p>
          <a:p>
            <a:pPr>
              <a:buNone/>
            </a:pPr>
            <a:r>
              <a:rPr lang="ru-RU" sz="2800" dirty="0" smtClean="0"/>
              <a:t>Солнышко нас согревает,</a:t>
            </a:r>
          </a:p>
          <a:p>
            <a:pPr>
              <a:buNone/>
            </a:pPr>
            <a:r>
              <a:rPr lang="ru-RU" sz="2800" dirty="0" smtClean="0"/>
              <a:t>Сияет, лучами играет.</a:t>
            </a:r>
          </a:p>
          <a:p>
            <a:pPr>
              <a:buNone/>
            </a:pPr>
            <a:r>
              <a:rPr lang="ru-RU" sz="2800" dirty="0" smtClean="0"/>
              <a:t>Чтобы светит всем, кто рядом,</a:t>
            </a:r>
          </a:p>
          <a:p>
            <a:pPr>
              <a:buNone/>
            </a:pPr>
            <a:r>
              <a:rPr lang="ru-RU" sz="2800" dirty="0" smtClean="0"/>
              <a:t>Ему много лучиков надо.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с прищепками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428736"/>
            <a:ext cx="4714876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Вот проснулся, встал гусёнок,</a:t>
            </a:r>
          </a:p>
          <a:p>
            <a:pPr>
              <a:buNone/>
            </a:pPr>
            <a:r>
              <a:rPr lang="ru-RU" dirty="0" smtClean="0"/>
              <a:t>Пальцы щиплет он спросонок</a:t>
            </a:r>
          </a:p>
          <a:p>
            <a:pPr>
              <a:buFontTx/>
              <a:buChar char="-"/>
            </a:pPr>
            <a:r>
              <a:rPr lang="ru-RU" dirty="0" smtClean="0"/>
              <a:t>Дай, хозяйка, корма мне</a:t>
            </a:r>
          </a:p>
          <a:p>
            <a:pPr>
              <a:buFontTx/>
              <a:buChar char="-"/>
            </a:pPr>
            <a:r>
              <a:rPr lang="ru-RU" dirty="0" smtClean="0"/>
              <a:t>Раньше, чем моей родне!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Крокодил живёт в реке,</a:t>
            </a:r>
          </a:p>
          <a:p>
            <a:pPr>
              <a:buNone/>
            </a:pPr>
            <a:r>
              <a:rPr lang="ru-RU" dirty="0" smtClean="0"/>
              <a:t>Любит греться на песке.</a:t>
            </a:r>
          </a:p>
          <a:p>
            <a:pPr>
              <a:buNone/>
            </a:pPr>
            <a:r>
              <a:rPr lang="ru-RU" dirty="0" smtClean="0"/>
              <a:t>А ещё купаться,</a:t>
            </a:r>
          </a:p>
          <a:p>
            <a:pPr>
              <a:buNone/>
            </a:pPr>
            <a:r>
              <a:rPr lang="ru-RU" smtClean="0"/>
              <a:t>  </a:t>
            </a:r>
            <a:r>
              <a:rPr lang="ru-RU" dirty="0" smtClean="0"/>
              <a:t>нырять </a:t>
            </a:r>
            <a:r>
              <a:rPr lang="ru-RU" smtClean="0"/>
              <a:t>и кувыркаться.</a:t>
            </a:r>
            <a:endParaRPr lang="ru-RU" dirty="0"/>
          </a:p>
        </p:txBody>
      </p:sp>
      <p:pic>
        <p:nvPicPr>
          <p:cNvPr id="3074" name="Picture 2" descr="E:\Моторика\DSCN06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85926"/>
            <a:ext cx="40005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6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" y="3429000"/>
            <a:ext cx="4572000" cy="3429000"/>
          </a:xfrm>
          <a:prstGeom prst="rect">
            <a:avLst/>
          </a:prstGeom>
        </p:spPr>
      </p:pic>
      <p:pic>
        <p:nvPicPr>
          <p:cNvPr id="3" name="Рисунок 2" descr="DSCN06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"/>
            <a:ext cx="4571998" cy="3428998"/>
          </a:xfrm>
          <a:prstGeom prst="rect">
            <a:avLst/>
          </a:prstGeom>
        </p:spPr>
      </p:pic>
      <p:pic>
        <p:nvPicPr>
          <p:cNvPr id="4" name="Рисунок 3" descr="DSCN06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5" name="Рисунок 4" descr="DSCN029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429000"/>
            <a:ext cx="4571999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Крупа  и фасоль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717032"/>
            <a:ext cx="4038600" cy="28083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000108"/>
            <a:ext cx="4714876" cy="27169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Крупа.</a:t>
            </a:r>
          </a:p>
          <a:p>
            <a:pPr>
              <a:buNone/>
            </a:pPr>
            <a:r>
              <a:rPr lang="ru-RU" dirty="0" smtClean="0"/>
              <a:t>В ведро насыпали крупу</a:t>
            </a:r>
          </a:p>
          <a:p>
            <a:pPr>
              <a:buNone/>
            </a:pPr>
            <a:r>
              <a:rPr lang="ru-RU" dirty="0" smtClean="0"/>
              <a:t>И пальцы запустили,</a:t>
            </a:r>
          </a:p>
          <a:p>
            <a:pPr>
              <a:buNone/>
            </a:pPr>
            <a:r>
              <a:rPr lang="ru-RU" dirty="0" smtClean="0"/>
              <a:t>Устроив там переполох.</a:t>
            </a:r>
          </a:p>
          <a:p>
            <a:pPr>
              <a:buNone/>
            </a:pPr>
            <a:r>
              <a:rPr lang="ru-RU" dirty="0" smtClean="0"/>
              <a:t>Чтоб пальцы не грустили.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24388"/>
            <a:ext cx="3528392" cy="26462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717032"/>
            <a:ext cx="4644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800" b="1" dirty="0"/>
              <a:t>Фасоль.</a:t>
            </a:r>
          </a:p>
          <a:p>
            <a:r>
              <a:rPr lang="ru-RU" sz="2800" dirty="0"/>
              <a:t>В ведре не  соль, совсем не соль,</a:t>
            </a:r>
          </a:p>
          <a:p>
            <a:r>
              <a:rPr lang="ru-RU" sz="2800" dirty="0"/>
              <a:t>А разноцветная фасоль.</a:t>
            </a:r>
          </a:p>
          <a:p>
            <a:r>
              <a:rPr lang="ru-RU" sz="2800" dirty="0"/>
              <a:t>На дне - игрушки для детей,</a:t>
            </a:r>
          </a:p>
          <a:p>
            <a:r>
              <a:rPr lang="ru-RU" sz="2800" dirty="0"/>
              <a:t>Мы их достанем без затей.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/>
              <a:t>Упражнения с узелками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14423"/>
            <a:ext cx="4572000" cy="2143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Лезет, лезет альпинист- </a:t>
            </a:r>
          </a:p>
          <a:p>
            <a:pPr>
              <a:buNone/>
            </a:pPr>
            <a:r>
              <a:rPr lang="ru-RU" dirty="0" smtClean="0"/>
              <a:t>В этом деле он артист.</a:t>
            </a:r>
          </a:p>
          <a:p>
            <a:pPr>
              <a:buNone/>
            </a:pPr>
            <a:r>
              <a:rPr lang="ru-RU" dirty="0" smtClean="0"/>
              <a:t>По скале и по верёвке</a:t>
            </a:r>
          </a:p>
          <a:p>
            <a:pPr>
              <a:buNone/>
            </a:pPr>
            <a:r>
              <a:rPr lang="ru-RU" dirty="0" smtClean="0"/>
              <a:t>Он на верх  залезет ловко!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E:\Моторика\DSCN06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857232"/>
            <a:ext cx="4038600" cy="302895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3500438"/>
            <a:ext cx="4067944" cy="30509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071942"/>
            <a:ext cx="49291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                           </a:t>
            </a:r>
            <a:r>
              <a:rPr lang="ru-RU" sz="2800" b="1" dirty="0" smtClean="0"/>
              <a:t>Паучок.</a:t>
            </a:r>
          </a:p>
          <a:p>
            <a:pPr>
              <a:buNone/>
            </a:pPr>
            <a:r>
              <a:rPr lang="ru-RU" sz="2800" dirty="0" smtClean="0"/>
              <a:t>Паучок сидит и ждёт.</a:t>
            </a:r>
          </a:p>
          <a:p>
            <a:pPr>
              <a:buNone/>
            </a:pPr>
            <a:r>
              <a:rPr lang="ru-RU" sz="2800" dirty="0" smtClean="0"/>
              <a:t>Только муха попадёт – </a:t>
            </a:r>
          </a:p>
          <a:p>
            <a:pPr>
              <a:buNone/>
            </a:pPr>
            <a:r>
              <a:rPr lang="ru-RU" sz="2800" dirty="0" smtClean="0"/>
              <a:t>Сразу к ней как по тропинке.</a:t>
            </a:r>
          </a:p>
          <a:p>
            <a:pPr>
              <a:buNone/>
            </a:pPr>
            <a:r>
              <a:rPr lang="ru-RU" sz="2800" dirty="0" smtClean="0"/>
              <a:t>Побежит по паутинке.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с султанчиками и карандашами.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9"/>
            <a:ext cx="4495800" cy="20717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Карусель, карусель.</a:t>
            </a:r>
          </a:p>
          <a:p>
            <a:pPr>
              <a:buNone/>
            </a:pPr>
            <a:r>
              <a:rPr lang="ru-RU" dirty="0" smtClean="0"/>
              <a:t>Прокати нас поскорей.</a:t>
            </a:r>
          </a:p>
          <a:p>
            <a:pPr>
              <a:buNone/>
            </a:pPr>
            <a:r>
              <a:rPr lang="ru-RU" dirty="0" smtClean="0"/>
              <a:t>Будем мы кружиться,</a:t>
            </a:r>
          </a:p>
          <a:p>
            <a:pPr>
              <a:buNone/>
            </a:pPr>
            <a:r>
              <a:rPr lang="ru-RU" dirty="0" smtClean="0"/>
              <a:t>Вместе веселиться.</a:t>
            </a:r>
          </a:p>
        </p:txBody>
      </p:sp>
      <p:pic>
        <p:nvPicPr>
          <p:cNvPr id="7170" name="Picture 2" descr="E:\Моторика\DSCN05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96752"/>
            <a:ext cx="3600400" cy="27003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861048"/>
            <a:ext cx="3611893" cy="2821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983" y="4005064"/>
            <a:ext cx="4032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b="1" dirty="0"/>
              <a:t>Карандаш.</a:t>
            </a:r>
          </a:p>
          <a:p>
            <a:r>
              <a:rPr lang="ru-RU" sz="2800" dirty="0"/>
              <a:t>Карандаш волшебный мой</a:t>
            </a:r>
          </a:p>
          <a:p>
            <a:r>
              <a:rPr lang="ru-RU" sz="2800" dirty="0"/>
              <a:t>Любит рисовать со мной.</a:t>
            </a:r>
          </a:p>
          <a:p>
            <a:r>
              <a:rPr lang="ru-RU" sz="2800" dirty="0"/>
              <a:t>Я возьму раскраску</a:t>
            </a:r>
          </a:p>
          <a:p>
            <a:r>
              <a:rPr lang="ru-RU" sz="2800" dirty="0"/>
              <a:t>И раскрашу сказку.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с щёткой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Ёжик, увидев змею,</a:t>
            </a:r>
          </a:p>
          <a:p>
            <a:pPr>
              <a:buNone/>
            </a:pPr>
            <a:r>
              <a:rPr lang="ru-RU" dirty="0" smtClean="0"/>
              <a:t> не дрожит.</a:t>
            </a:r>
          </a:p>
          <a:p>
            <a:pPr>
              <a:buNone/>
            </a:pPr>
            <a:r>
              <a:rPr lang="ru-RU" dirty="0" smtClean="0"/>
              <a:t>Ежиху с ежатами он</a:t>
            </a:r>
          </a:p>
          <a:p>
            <a:pPr>
              <a:buNone/>
            </a:pPr>
            <a:r>
              <a:rPr lang="ru-RU" dirty="0" smtClean="0"/>
              <a:t>  защитит.</a:t>
            </a:r>
            <a:endParaRPr lang="ru-RU" dirty="0"/>
          </a:p>
        </p:txBody>
      </p:sp>
      <p:pic>
        <p:nvPicPr>
          <p:cNvPr id="4098" name="Picture 2" descr="E:\Моторика\DSCN06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448" y="1196752"/>
            <a:ext cx="3639480" cy="272961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077072"/>
            <a:ext cx="3600400" cy="253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8101042" cy="178594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Цель: Формировать речевую деятельность детей</a:t>
            </a:r>
            <a:br>
              <a:rPr lang="ru-RU" sz="2800" dirty="0" smtClean="0"/>
            </a:br>
            <a:r>
              <a:rPr lang="ru-RU" sz="2800" dirty="0" smtClean="0"/>
              <a:t>младшего дошкольного возраста посредством развития мелкой моторики.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3116"/>
            <a:ext cx="8286808" cy="42862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Для достижения поставленной цели, решались следующие задачи.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Обучающие:</a:t>
            </a:r>
          </a:p>
          <a:p>
            <a:pPr algn="l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активизировать словарь детей посредством мелкой моторики рук;</a:t>
            </a:r>
          </a:p>
          <a:p>
            <a:pPr algn="l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накапливать и обогащать эмоциональный опыт детей в процессе игр на развитие мелкой моторики.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7"/>
            <a:ext cx="8101042" cy="2928957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Развивающие:</a:t>
            </a:r>
            <a:br>
              <a:rPr lang="ru-RU" sz="2800" dirty="0" smtClean="0"/>
            </a:br>
            <a:r>
              <a:rPr lang="ru-RU" sz="2800" dirty="0" smtClean="0"/>
              <a:t>- развивать мелкую моторику рук;</a:t>
            </a:r>
            <a:br>
              <a:rPr lang="ru-RU" sz="2800" dirty="0" smtClean="0"/>
            </a:br>
            <a:r>
              <a:rPr lang="ru-RU" sz="2800" dirty="0" smtClean="0"/>
              <a:t>-развивать все компоненты устной речи детей при помощи игр на развитие мелкой моторики рук;</a:t>
            </a:r>
            <a:br>
              <a:rPr lang="ru-RU" sz="2800" dirty="0" smtClean="0"/>
            </a:br>
            <a:r>
              <a:rPr lang="ru-RU" sz="2800" dirty="0" smtClean="0"/>
              <a:t>- развивать интерес к художественному слову в процессе игр на развитие мелкой моторики рук.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286124"/>
            <a:ext cx="8001056" cy="278608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Воспитательные: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- Воспитывать интерес детей к играм и упражнениям на развитие мелкой моторики.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Массаж и потягивание пальцев рук</a:t>
            </a:r>
            <a:endParaRPr lang="ru-RU" dirty="0"/>
          </a:p>
        </p:txBody>
      </p:sp>
      <p:pic>
        <p:nvPicPr>
          <p:cNvPr id="4" name="Содержимое 3" descr="DSCN06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071678"/>
            <a:ext cx="3786719" cy="2840039"/>
          </a:xfrm>
        </p:spPr>
      </p:pic>
      <p:sp>
        <p:nvSpPr>
          <p:cNvPr id="5" name="TextBox 4"/>
          <p:cNvSpPr txBox="1"/>
          <p:nvPr/>
        </p:nvSpPr>
        <p:spPr>
          <a:xfrm>
            <a:off x="4214810" y="1142984"/>
            <a:ext cx="42148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Тянут, тянут</a:t>
            </a:r>
          </a:p>
          <a:p>
            <a:r>
              <a:rPr lang="ru-RU" sz="2800" dirty="0" smtClean="0"/>
              <a:t>Бабка с деткой</a:t>
            </a:r>
          </a:p>
          <a:p>
            <a:r>
              <a:rPr lang="ru-RU" sz="2800" dirty="0" smtClean="0"/>
              <a:t>Из земли</a:t>
            </a:r>
          </a:p>
          <a:p>
            <a:r>
              <a:rPr lang="ru-RU" sz="2800" dirty="0" smtClean="0"/>
              <a:t>Большую репку:</a:t>
            </a:r>
          </a:p>
          <a:p>
            <a:r>
              <a:rPr lang="ru-RU" sz="2800" dirty="0" smtClean="0"/>
              <a:t>«Вот пришла бы</a:t>
            </a:r>
          </a:p>
          <a:p>
            <a:r>
              <a:rPr lang="ru-RU" sz="2800" dirty="0" smtClean="0"/>
              <a:t>Наша внучка.</a:t>
            </a:r>
          </a:p>
          <a:p>
            <a:r>
              <a:rPr lang="ru-RU" sz="2800" dirty="0" smtClean="0"/>
              <a:t>Помогла б</a:t>
            </a:r>
          </a:p>
          <a:p>
            <a:r>
              <a:rPr lang="ru-RU" sz="2800" dirty="0" smtClean="0"/>
              <a:t>Собачка Жучка,</a:t>
            </a:r>
          </a:p>
          <a:p>
            <a:r>
              <a:rPr lang="ru-RU" sz="2800" dirty="0" smtClean="0"/>
              <a:t>Где же кошка,</a:t>
            </a:r>
          </a:p>
          <a:p>
            <a:r>
              <a:rPr lang="ru-RU" sz="2800" dirty="0" smtClean="0"/>
              <a:t>Мышка – крошка?</a:t>
            </a:r>
          </a:p>
          <a:p>
            <a:r>
              <a:rPr lang="ru-RU" sz="2800" dirty="0" smtClean="0"/>
              <a:t>Хоть держалась крепко,</a:t>
            </a:r>
          </a:p>
          <a:p>
            <a:r>
              <a:rPr lang="ru-RU" sz="2800" dirty="0" smtClean="0"/>
              <a:t>Вытянута репка!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Ладонь - кулак</a:t>
            </a:r>
            <a:endParaRPr lang="ru-RU" dirty="0"/>
          </a:p>
        </p:txBody>
      </p:sp>
      <p:pic>
        <p:nvPicPr>
          <p:cNvPr id="5" name="Содержимое 4" descr="DSCN065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000108"/>
            <a:ext cx="4038600" cy="3028950"/>
          </a:xfrm>
        </p:spPr>
      </p:pic>
      <p:pic>
        <p:nvPicPr>
          <p:cNvPr id="6" name="Содержимое 5" descr="DSCN065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928670"/>
            <a:ext cx="4038600" cy="3028950"/>
          </a:xfrm>
        </p:spPr>
      </p:pic>
      <p:sp>
        <p:nvSpPr>
          <p:cNvPr id="8" name="TextBox 7"/>
          <p:cNvSpPr txBox="1"/>
          <p:nvPr/>
        </p:nvSpPr>
        <p:spPr>
          <a:xfrm>
            <a:off x="2285984" y="4286256"/>
            <a:ext cx="5286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Руки, как глазки,</a:t>
            </a:r>
          </a:p>
          <a:p>
            <a:r>
              <a:rPr lang="ru-RU" sz="2800" dirty="0" smtClean="0"/>
              <a:t>Открылись – закрылись,</a:t>
            </a:r>
          </a:p>
          <a:p>
            <a:r>
              <a:rPr lang="ru-RU" sz="2800" dirty="0" smtClean="0"/>
              <a:t>Словно из сказки</a:t>
            </a:r>
          </a:p>
          <a:p>
            <a:r>
              <a:rPr lang="ru-RU" sz="2800" dirty="0" smtClean="0"/>
              <a:t>Они появились.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6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500042"/>
            <a:ext cx="4286280" cy="3214710"/>
          </a:xfrm>
          <a:prstGeom prst="rect">
            <a:avLst/>
          </a:prstGeom>
        </p:spPr>
      </p:pic>
      <p:pic>
        <p:nvPicPr>
          <p:cNvPr id="3" name="Рисунок 2" descr="DSCN06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571480"/>
            <a:ext cx="4143372" cy="31075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4143380"/>
            <a:ext cx="49292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Один кулак – одна ладошка,</a:t>
            </a:r>
          </a:p>
          <a:p>
            <a:r>
              <a:rPr lang="ru-RU" sz="2800" dirty="0" smtClean="0"/>
              <a:t>И поменяй их быстро, крошка!</a:t>
            </a:r>
          </a:p>
          <a:p>
            <a:r>
              <a:rPr lang="ru-RU" sz="2800" dirty="0" smtClean="0"/>
              <a:t>Теперь – ладошка и кулак,</a:t>
            </a:r>
          </a:p>
          <a:p>
            <a:r>
              <a:rPr lang="ru-RU" sz="2800" dirty="0" smtClean="0"/>
              <a:t>И все быстрее делай так!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/>
              <a:t>Упражнение с мячом - ёжиком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823223"/>
            <a:ext cx="4500562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 мячом круги катаю,</a:t>
            </a:r>
          </a:p>
          <a:p>
            <a:pPr>
              <a:buNone/>
            </a:pPr>
            <a:r>
              <a:rPr lang="ru-RU" dirty="0" smtClean="0"/>
              <a:t>Взад – вперёд его гоняю,</a:t>
            </a:r>
          </a:p>
          <a:p>
            <a:pPr>
              <a:buNone/>
            </a:pPr>
            <a:r>
              <a:rPr lang="ru-RU" dirty="0" smtClean="0"/>
              <a:t>Им поглажу я ладошку,</a:t>
            </a:r>
          </a:p>
          <a:p>
            <a:pPr>
              <a:buNone/>
            </a:pPr>
            <a:r>
              <a:rPr lang="ru-RU" dirty="0" smtClean="0"/>
              <a:t>Будто я сметаю крошку.</a:t>
            </a:r>
          </a:p>
          <a:p>
            <a:pPr>
              <a:buNone/>
            </a:pPr>
            <a:r>
              <a:rPr lang="ru-RU" dirty="0" smtClean="0"/>
              <a:t>И сожму его немножко,</a:t>
            </a:r>
          </a:p>
          <a:p>
            <a:pPr>
              <a:buNone/>
            </a:pPr>
            <a:r>
              <a:rPr lang="ru-RU" dirty="0" smtClean="0"/>
              <a:t>Как сжимает лапу кошка.</a:t>
            </a:r>
          </a:p>
          <a:p>
            <a:pPr>
              <a:buNone/>
            </a:pPr>
            <a:r>
              <a:rPr lang="ru-RU" dirty="0" smtClean="0"/>
              <a:t>Каждым пальцем мяч прижму</a:t>
            </a:r>
          </a:p>
          <a:p>
            <a:pPr>
              <a:buNone/>
            </a:pPr>
            <a:r>
              <a:rPr lang="ru-RU" dirty="0" smtClean="0"/>
              <a:t>И другой рукой начну.</a:t>
            </a:r>
          </a:p>
          <a:p>
            <a:pPr>
              <a:buNone/>
            </a:pPr>
            <a:r>
              <a:rPr lang="ru-RU" dirty="0" smtClean="0"/>
              <a:t>А теперь последний трюк:</a:t>
            </a:r>
          </a:p>
          <a:p>
            <a:pPr>
              <a:buNone/>
            </a:pPr>
            <a:r>
              <a:rPr lang="ru-RU" dirty="0" smtClean="0"/>
              <a:t>Мяч летает между рук.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E:\Моторика\DSCN05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1085" y="797835"/>
            <a:ext cx="4142883" cy="2927817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725652"/>
            <a:ext cx="4176464" cy="3132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Упражнение с крышками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357299"/>
            <a:ext cx="4643438" cy="2143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Крышки пальчики обули,</a:t>
            </a:r>
          </a:p>
          <a:p>
            <a:pPr>
              <a:buNone/>
            </a:pPr>
            <a:r>
              <a:rPr lang="ru-RU" dirty="0" smtClean="0"/>
              <a:t>Смело в них вперёд шагнули.</a:t>
            </a:r>
          </a:p>
          <a:p>
            <a:pPr>
              <a:buNone/>
            </a:pPr>
            <a:r>
              <a:rPr lang="ru-RU" dirty="0" smtClean="0"/>
              <a:t>И пошли по переулку</a:t>
            </a:r>
          </a:p>
          <a:p>
            <a:pPr>
              <a:buNone/>
            </a:pPr>
            <a:r>
              <a:rPr lang="ru-RU" dirty="0" smtClean="0"/>
              <a:t>На весёлую прогулку.</a:t>
            </a:r>
          </a:p>
        </p:txBody>
      </p:sp>
      <p:pic>
        <p:nvPicPr>
          <p:cNvPr id="2050" name="Picture 2" descr="E:\Моторика\DSCN06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928670"/>
            <a:ext cx="4038600" cy="302895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3571876"/>
            <a:ext cx="4071966" cy="30003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000504"/>
            <a:ext cx="45005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Пальцы – словно </a:t>
            </a:r>
            <a:r>
              <a:rPr lang="ru-RU" sz="2800" dirty="0" err="1" smtClean="0"/>
              <a:t>балеринки</a:t>
            </a:r>
            <a:r>
              <a:rPr lang="ru-RU" sz="2800" dirty="0" smtClean="0"/>
              <a:t>,</a:t>
            </a:r>
          </a:p>
          <a:p>
            <a:pPr>
              <a:buNone/>
            </a:pPr>
            <a:r>
              <a:rPr lang="ru-RU" sz="2800" dirty="0" smtClean="0"/>
              <a:t>Но одетые в ботинки.</a:t>
            </a:r>
          </a:p>
          <a:p>
            <a:pPr>
              <a:buNone/>
            </a:pPr>
            <a:r>
              <a:rPr lang="ru-RU" sz="2800" dirty="0" smtClean="0"/>
              <a:t>Каждый пальчик – будто ножка,</a:t>
            </a:r>
          </a:p>
          <a:p>
            <a:pPr>
              <a:buNone/>
            </a:pPr>
            <a:r>
              <a:rPr lang="ru-RU" sz="2800" dirty="0" smtClean="0"/>
              <a:t>Только шаркают немножко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Ходит цапля по болоту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Ходит цапля по болоту</a:t>
            </a:r>
          </a:p>
          <a:p>
            <a:pPr>
              <a:buNone/>
            </a:pPr>
            <a:r>
              <a:rPr lang="ru-RU" dirty="0" smtClean="0"/>
              <a:t>На прогулку, на работу –</a:t>
            </a:r>
          </a:p>
          <a:p>
            <a:pPr>
              <a:buNone/>
            </a:pPr>
            <a:r>
              <a:rPr lang="ru-RU" dirty="0" smtClean="0"/>
              <a:t>Очень трудно цапле там</a:t>
            </a:r>
          </a:p>
          <a:p>
            <a:pPr>
              <a:buNone/>
            </a:pPr>
            <a:r>
              <a:rPr lang="ru-RU" dirty="0" smtClean="0"/>
              <a:t>Взять еду своим птенцам!</a:t>
            </a:r>
            <a:endParaRPr lang="ru-RU" dirty="0"/>
          </a:p>
        </p:txBody>
      </p:sp>
      <p:pic>
        <p:nvPicPr>
          <p:cNvPr id="8194" name="Picture 2" descr="E:\Моторика\DSCN02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593</Words>
  <Application>Microsoft Office PowerPoint</Application>
  <PresentationFormat>Экран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МБДОУ детский сад общеразвивающего вида № 118</vt:lpstr>
      <vt:lpstr>Цель: Формировать речевую деятельность детей младшего дошкольного возраста посредством развития мелкой моторики. </vt:lpstr>
      <vt:lpstr>Развивающие: - развивать мелкую моторику рук; -развивать все компоненты устной речи детей при помощи игр на развитие мелкой моторики рук; - развивать интерес к художественному слову в процессе игр на развитие мелкой моторики рук.</vt:lpstr>
      <vt:lpstr>Массаж и потягивание пальцев рук</vt:lpstr>
      <vt:lpstr>Ладонь - кулак</vt:lpstr>
      <vt:lpstr>Слайд 6</vt:lpstr>
      <vt:lpstr>Упражнение с мячом - ёжиком</vt:lpstr>
      <vt:lpstr>Упражнение с крышками</vt:lpstr>
      <vt:lpstr>Ходит цапля по болоту</vt:lpstr>
      <vt:lpstr>Упражнения с палочками</vt:lpstr>
      <vt:lpstr>Упражнения с палочками.</vt:lpstr>
      <vt:lpstr>Упражнения с прищепками</vt:lpstr>
      <vt:lpstr>Слайд 13</vt:lpstr>
      <vt:lpstr>Крупа  и фасоль</vt:lpstr>
      <vt:lpstr>Упражнения с узелками</vt:lpstr>
      <vt:lpstr>Упражнения с султанчиками и карандашами.</vt:lpstr>
      <vt:lpstr>Упражнения с щёткой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елена</cp:lastModifiedBy>
  <cp:revision>16</cp:revision>
  <dcterms:created xsi:type="dcterms:W3CDTF">2016-01-18T19:35:01Z</dcterms:created>
  <dcterms:modified xsi:type="dcterms:W3CDTF">2020-05-16T14:16:31Z</dcterms:modified>
</cp:coreProperties>
</file>