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3" r:id="rId5"/>
    <p:sldId id="272" r:id="rId6"/>
    <p:sldId id="271" r:id="rId7"/>
    <p:sldId id="269" r:id="rId8"/>
    <p:sldId id="270" r:id="rId9"/>
    <p:sldId id="27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0FA40-11DF-4045-8E45-4C9401D95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A078231-66E4-463B-A109-300793D25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669AA6-A27E-4AD7-B782-84C818A3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76ADD6-507F-4B6A-8235-D777E0077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14A00B-2B4B-4434-B4BF-0FA2C5BFD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02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CA2AC-F4BE-4F96-9D4A-60D5EBB7E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52BDC2-301F-4109-93DA-4D020FAA5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DAC2C9-05FD-4971-B4E9-BE55BC59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FFCB8C-19DC-4960-8BF9-BF3EAD70D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273AEA-EC0B-458E-9AC0-DEF332F23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7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F267DF5-81AC-4212-8EB6-29E4E1943D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48ADAE8-AA54-4667-BCC8-4D04F86E8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5089E7-1918-496D-B360-561561D78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971F2D-1D4B-432F-965B-6E648EA79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565A8D-4474-43BD-8502-E146C64CF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35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EF676-04D4-4214-85B9-200FC5A61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7432C7-C78A-428E-8C7A-74B75AAE1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C27DBB-437A-4D4C-8FBE-26EB142C1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F578C8-9265-46C1-ABFF-FD1FD0980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913DC1-B5E5-4FDB-B345-2F5BC16F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13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87983-829D-4E2D-BE23-A7A21E988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723D82-95DA-4227-B011-72FFA316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BDB3A3-9577-4649-9CF9-A0729495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37E34F-641C-453C-894E-56E0AC2B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3D847A-6A25-44F0-AD83-0112AC01F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2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2F1E7E-5063-4E98-8A04-B8B8737CB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ECE1BC-929B-4A3A-BC73-24DBF08274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F64E61-25C3-4AD3-B274-47057BCD71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410127-BDAD-495F-812F-A56375660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2E9336-9371-4A3E-88F0-C6C17D3D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9FA874-A785-4DB9-96F0-5D6CD183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44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B4B82D-3B6A-413C-AE60-A539711F6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075BA4-2A73-433F-AAA9-9EB169E9C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83DD57-2AB7-4D61-8422-65C92E081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79AA11E-8EB9-4BC9-9D1D-13537BDCDF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2A2310-8268-4751-91FF-8ACC3A50AD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066C18-3508-48DB-9DCA-1326CA1AD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BB333FB-366B-4BFE-B70B-E271D62B0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4BD357-72AD-461F-B3FE-89ADC213B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82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142CC-935A-4B60-B4DB-507245BFC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241417-E1D6-4BCB-943E-A47F177DF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4745224-C993-4B2F-8712-FDC76F626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883936-2D79-4559-8989-C53E4BAAC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14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C406153-7AF5-4122-AEFE-07BA4894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85669B1-946B-48A3-80E2-8F46B032E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3A435-7B43-4DB0-89DF-53A67B78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3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97DD9-85BD-4679-AA93-3175F3142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D7CF34-BB75-4C0D-A31F-AA6468DB3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DA5AE4-B291-4462-A913-C3A2B8CAE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7A5B30-2F0D-4C06-8558-A21072666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29CA7D-390E-47A0-86DF-E2D0473BF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7EE01B-6528-4099-9AF6-275EDCC5B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6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44627-98FF-41D6-948A-EF2DEF036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458E7D-8246-4DBE-94BE-2E9ACE800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7BAC0B-178F-4000-9E8A-5635516EE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30ED89-5615-437B-8FA4-D5DDB1DF5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F2B12B-205C-4835-857F-E520A9F9C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B2EADF-500F-4BBF-A6EC-8BF300271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9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E1D9E-B428-4D2F-8227-23A87EBC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D3817F-C8AD-43FF-BA7D-608A9B9D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14E302-907C-4FA7-A10C-848212C000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993CA-C648-49B3-93BB-2244916687EC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E57357-58B0-4346-93FD-98CE69302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1A82BC-B35E-4DD2-8A56-0DC3FE6B28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2BEAD-6147-4EAF-BD21-B412F52B3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33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0BDF1-FD49-4566-8B18-1DAC092C9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Natural Disasters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5" name="Рисунок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371B2C73-7835-4F23-B8C8-991876575D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15"/>
            <a:ext cx="12191999" cy="68559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10177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359CC73C-62AD-4C32-9BB5-6A26275293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0A18713-43DD-4A6F-A4E1-7B984194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Baskerville Old Face" panose="02020602080505020303" pitchFamily="18" charset="0"/>
              </a:rPr>
              <a:t>Match the photos to the words. There are five extra words.</a:t>
            </a:r>
            <a:br>
              <a:rPr lang="en-US" dirty="0">
                <a:latin typeface="Baskerville Old Face" panose="02020602080505020303" pitchFamily="18" charset="0"/>
              </a:rPr>
            </a:br>
            <a:endParaRPr lang="ru-RU" dirty="0"/>
          </a:p>
        </p:txBody>
      </p:sp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0E5CA882-C3FE-4D4C-B46C-CE50D7D57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1255"/>
            <a:ext cx="10515600" cy="3475708"/>
          </a:xfrm>
        </p:spPr>
        <p:txBody>
          <a:bodyPr numCol="2">
            <a:normAutofit/>
          </a:bodyPr>
          <a:lstStyle/>
          <a:p>
            <a:pPr algn="ctr"/>
            <a:r>
              <a:rPr lang="en-US" dirty="0">
                <a:latin typeface="Baskerville Old Face" panose="02020602080505020303" pitchFamily="18" charset="0"/>
              </a:rPr>
              <a:t>Avalanche  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Drought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Earthquake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Epidemic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Flood</a:t>
            </a:r>
          </a:p>
          <a:p>
            <a:pPr algn="ctr"/>
            <a:endParaRPr lang="en-US" dirty="0">
              <a:latin typeface="Baskerville Old Face" panose="02020602080505020303" pitchFamily="18" charset="0"/>
            </a:endParaRP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Forest fire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Hurricane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Landslide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Tsunami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Volcanic eruption</a:t>
            </a:r>
          </a:p>
        </p:txBody>
      </p:sp>
    </p:spTree>
    <p:extLst>
      <p:ext uri="{BB962C8B-B14F-4D97-AF65-F5344CB8AC3E}">
        <p14:creationId xmlns:p14="http://schemas.microsoft.com/office/powerpoint/2010/main" val="1652230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3613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1E2B1-A3EE-44C1-97F9-62B72A646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229" y="5847127"/>
            <a:ext cx="10766571" cy="675620"/>
          </a:xfrm>
        </p:spPr>
        <p:txBody>
          <a:bodyPr>
            <a:normAutofit/>
          </a:bodyPr>
          <a:lstStyle/>
          <a:p>
            <a:pPr algn="ctr"/>
            <a:r>
              <a:rPr lang="en-US" sz="1600" dirty="0">
                <a:latin typeface="Baskerville Old Face" panose="02020602080505020303" pitchFamily="18" charset="0"/>
              </a:rPr>
              <a:t>avalanche – </a:t>
            </a:r>
            <a:r>
              <a:rPr lang="en-US" sz="1600" strike="sngStrike" dirty="0">
                <a:latin typeface="Baskerville Old Face" panose="02020602080505020303" pitchFamily="18" charset="0"/>
              </a:rPr>
              <a:t>drought</a:t>
            </a:r>
            <a:r>
              <a:rPr lang="en-US" sz="1600" dirty="0">
                <a:latin typeface="Baskerville Old Face" panose="02020602080505020303" pitchFamily="18" charset="0"/>
              </a:rPr>
              <a:t> – </a:t>
            </a:r>
            <a:r>
              <a:rPr lang="en-US" sz="1600" strike="sngStrike" dirty="0">
                <a:latin typeface="Baskerville Old Face" panose="02020602080505020303" pitchFamily="18" charset="0"/>
              </a:rPr>
              <a:t>earthquake</a:t>
            </a:r>
            <a:r>
              <a:rPr lang="en-US" sz="1600" dirty="0">
                <a:latin typeface="Baskerville Old Face" panose="02020602080505020303" pitchFamily="18" charset="0"/>
              </a:rPr>
              <a:t> – epidemic – </a:t>
            </a:r>
            <a:r>
              <a:rPr lang="en-US" sz="1600" strike="sngStrike" dirty="0">
                <a:latin typeface="Baskerville Old Face" panose="02020602080505020303" pitchFamily="18" charset="0"/>
              </a:rPr>
              <a:t>flood</a:t>
            </a:r>
            <a:r>
              <a:rPr lang="en-US" sz="1600" dirty="0">
                <a:latin typeface="Baskerville Old Face" panose="02020602080505020303" pitchFamily="18" charset="0"/>
              </a:rPr>
              <a:t> – forest fire – hurricane – </a:t>
            </a:r>
            <a:r>
              <a:rPr lang="en-US" sz="1600" strike="sngStrike" dirty="0">
                <a:latin typeface="Baskerville Old Face" panose="02020602080505020303" pitchFamily="18" charset="0"/>
              </a:rPr>
              <a:t>landslide</a:t>
            </a:r>
            <a:r>
              <a:rPr lang="en-US" sz="1600" dirty="0">
                <a:latin typeface="Baskerville Old Face" panose="02020602080505020303" pitchFamily="18" charset="0"/>
              </a:rPr>
              <a:t> – tsunami – </a:t>
            </a:r>
            <a:r>
              <a:rPr lang="en-US" sz="1600" strike="sngStrike" dirty="0">
                <a:latin typeface="Baskerville Old Face" panose="02020602080505020303" pitchFamily="18" charset="0"/>
              </a:rPr>
              <a:t>volcanic eruption – oil spill</a:t>
            </a:r>
            <a:endParaRPr lang="ru-RU" sz="1600" strike="sngStrik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E96030-2701-490A-A0A1-606799FE4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198" y="256884"/>
            <a:ext cx="10515600" cy="53805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Baskerville Old Face" panose="02020602080505020303" pitchFamily="18" charset="0"/>
              </a:rPr>
              <a:t>Match the extra words with these definitions:</a:t>
            </a:r>
          </a:p>
          <a:p>
            <a:endParaRPr lang="en-US" dirty="0">
              <a:latin typeface="Baskerville Old Face" panose="02020602080505020303" pitchFamily="18" charset="0"/>
            </a:endParaRPr>
          </a:p>
          <a:p>
            <a:pPr marL="514350" indent="-514350">
              <a:buAutoNum type="arabicPeriod"/>
            </a:pPr>
            <a:r>
              <a:rPr lang="en-US" dirty="0">
                <a:latin typeface="Baskerville Old Face" panose="02020602080505020303" pitchFamily="18" charset="0"/>
              </a:rPr>
              <a:t>a situation in which a disease spreads very quickly and infects many people</a:t>
            </a:r>
          </a:p>
          <a:p>
            <a:pPr marL="514350" indent="-514350">
              <a:buAutoNum type="arabicPeriod"/>
            </a:pPr>
            <a:r>
              <a:rPr lang="en-US" dirty="0">
                <a:latin typeface="Baskerville Old Face" panose="02020602080505020303" pitchFamily="18" charset="0"/>
              </a:rPr>
              <a:t>a very large wave or series of waves caused when something such as an earthquake happens underwater</a:t>
            </a:r>
          </a:p>
          <a:p>
            <a:pPr marL="514350" indent="-514350">
              <a:buAutoNum type="arabicPeriod"/>
            </a:pPr>
            <a:r>
              <a:rPr lang="en-US" dirty="0">
                <a:latin typeface="Baskerville Old Face" panose="02020602080505020303" pitchFamily="18" charset="0"/>
              </a:rPr>
              <a:t>a large amount of snow and ice that suddenly falls down a mountain</a:t>
            </a:r>
          </a:p>
          <a:p>
            <a:pPr marL="514350" indent="-514350">
              <a:buAutoNum type="arabicPeriod"/>
            </a:pPr>
            <a:r>
              <a:rPr lang="en-US" dirty="0">
                <a:latin typeface="Baskerville Old Face" panose="02020602080505020303" pitchFamily="18" charset="0"/>
              </a:rPr>
              <a:t>a situation in which a large area with trees burns</a:t>
            </a:r>
          </a:p>
          <a:p>
            <a:pPr marL="514350" indent="-514350">
              <a:buAutoNum type="arabicPeriod"/>
            </a:pPr>
            <a:r>
              <a:rPr lang="en-US" dirty="0">
                <a:latin typeface="Baskerville Old Face" panose="02020602080505020303" pitchFamily="18" charset="0"/>
              </a:rPr>
              <a:t>a violent storm with extremely strong winds and heavy rain</a:t>
            </a:r>
          </a:p>
        </p:txBody>
      </p:sp>
    </p:spTree>
    <p:extLst>
      <p:ext uri="{BB962C8B-B14F-4D97-AF65-F5344CB8AC3E}">
        <p14:creationId xmlns:p14="http://schemas.microsoft.com/office/powerpoint/2010/main" val="1232421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1E2B1-A3EE-44C1-97F9-62B72A646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Work with a partner</a:t>
            </a:r>
            <a:endParaRPr lang="ru-RU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E96030-2701-490A-A0A1-606799FE4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Which parts of the world do you associate with the natural disasters we’ve spoken about?</a:t>
            </a:r>
          </a:p>
          <a:p>
            <a:r>
              <a:rPr lang="en-US" dirty="0">
                <a:latin typeface="Baskerville Old Face" panose="02020602080505020303" pitchFamily="18" charset="0"/>
              </a:rPr>
              <a:t>Which ones could happen or have recently happened in your country?</a:t>
            </a:r>
          </a:p>
        </p:txBody>
      </p:sp>
    </p:spTree>
    <p:extLst>
      <p:ext uri="{BB962C8B-B14F-4D97-AF65-F5344CB8AC3E}">
        <p14:creationId xmlns:p14="http://schemas.microsoft.com/office/powerpoint/2010/main" val="433012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E96030-2701-490A-A0A1-606799FE4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771786"/>
            <a:ext cx="12191980" cy="6086203"/>
          </a:xfrm>
        </p:spPr>
        <p:txBody>
          <a:bodyPr numCol="3">
            <a:normAutofit lnSpcReduction="10000"/>
          </a:bodyPr>
          <a:lstStyle/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A</a:t>
            </a: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Casualties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Aftershock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Survivors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Injuries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Collapsing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Put out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Tremors</a:t>
            </a: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B</a:t>
            </a: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Ash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Molten lava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Heading towards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Panic 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Spreading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Refugees</a:t>
            </a: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C</a:t>
            </a:r>
          </a:p>
          <a:p>
            <a:pPr marL="0" indent="0" algn="ctr">
              <a:buNone/>
            </a:pPr>
            <a:endParaRPr lang="en-US" dirty="0">
              <a:latin typeface="Baskerville Old Face" panose="02020602080505020303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Torrential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Swept across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Burst their banks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Evacuated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Mud</a:t>
            </a:r>
          </a:p>
          <a:p>
            <a:pPr marL="0" indent="0" algn="ctr">
              <a:buNone/>
            </a:pPr>
            <a:r>
              <a:rPr lang="en-US" dirty="0">
                <a:latin typeface="Baskerville Old Face" panose="02020602080505020303" pitchFamily="18" charset="0"/>
              </a:rPr>
              <a:t>Destruction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00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pic>
        <p:nvPicPr>
          <p:cNvPr id="12" name="Объект 11" descr="Изображение выглядит как внешний, дорога, сцена, шоссе&#10;&#10;Автоматически созданное описание">
            <a:extLst>
              <a:ext uri="{FF2B5EF4-FFF2-40B4-BE49-F238E27FC236}">
                <a16:creationId xmlns:a16="http://schemas.microsoft.com/office/drawing/2014/main" id="{D78BEB16-735E-4BEE-B406-76854DBEE4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88673" cy="3699069"/>
          </a:xfrm>
        </p:spPr>
      </p:pic>
      <p:pic>
        <p:nvPicPr>
          <p:cNvPr id="16" name="Рисунок 15" descr="Изображение выглядит как внешний, человек, гора, желтый&#10;&#10;Автоматически созданное описание">
            <a:extLst>
              <a:ext uri="{FF2B5EF4-FFF2-40B4-BE49-F238E27FC236}">
                <a16:creationId xmlns:a16="http://schemas.microsoft.com/office/drawing/2014/main" id="{56A0BD90-60FB-440F-943B-1E6C68B00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76" y="0"/>
            <a:ext cx="5548604" cy="3699069"/>
          </a:xfrm>
          <a:prstGeom prst="rect">
            <a:avLst/>
          </a:prstGeom>
        </p:spPr>
      </p:pic>
      <p:pic>
        <p:nvPicPr>
          <p:cNvPr id="18" name="Рисунок 17" descr="Изображение выглядит как внешний, лодка, скала, вода&#10;&#10;Автоматически созданное описание">
            <a:extLst>
              <a:ext uri="{FF2B5EF4-FFF2-40B4-BE49-F238E27FC236}">
                <a16:creationId xmlns:a16="http://schemas.microsoft.com/office/drawing/2014/main" id="{F3242BF0-50A3-47A8-93B7-67B8565AB9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317" y="2995126"/>
            <a:ext cx="5837169" cy="386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388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E96030-2701-490A-A0A1-606799FE4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0645" y="4359809"/>
            <a:ext cx="7811278" cy="2509935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where and when the photo was taken</a:t>
            </a:r>
          </a:p>
          <a:p>
            <a:r>
              <a:rPr lang="en-US" dirty="0">
                <a:latin typeface="Baskerville Old Face" panose="02020602080505020303" pitchFamily="18" charset="0"/>
              </a:rPr>
              <a:t>what/who is in the photo</a:t>
            </a:r>
          </a:p>
          <a:p>
            <a:r>
              <a:rPr lang="en-US" dirty="0">
                <a:latin typeface="Baskerville Old Face" panose="02020602080505020303" pitchFamily="18" charset="0"/>
              </a:rPr>
              <a:t>what is happening</a:t>
            </a:r>
          </a:p>
          <a:p>
            <a:r>
              <a:rPr lang="en-US" dirty="0">
                <a:latin typeface="Baskerville Old Face" panose="02020602080505020303" pitchFamily="18" charset="0"/>
              </a:rPr>
              <a:t>why you keep the photo in your album</a:t>
            </a:r>
          </a:p>
          <a:p>
            <a:r>
              <a:rPr lang="en-US" dirty="0">
                <a:latin typeface="Baskerville Old Face" panose="02020602080505020303" pitchFamily="18" charset="0"/>
              </a:rPr>
              <a:t>why you decided to show the picture to your friend</a:t>
            </a:r>
          </a:p>
        </p:txBody>
      </p:sp>
      <p:pic>
        <p:nvPicPr>
          <p:cNvPr id="4" name="Рисунок 3" descr="Изображение выглядит как внешний, дорога, сцена, шоссе&#10;&#10;Автоматически созданное описание">
            <a:extLst>
              <a:ext uri="{FF2B5EF4-FFF2-40B4-BE49-F238E27FC236}">
                <a16:creationId xmlns:a16="http://schemas.microsoft.com/office/drawing/2014/main" id="{7FE1E063-9795-496D-B737-A21D54ECAE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645" y="65314"/>
            <a:ext cx="7649225" cy="429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588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Объект 2">
            <a:extLst>
              <a:ext uri="{FF2B5EF4-FFF2-40B4-BE49-F238E27FC236}">
                <a16:creationId xmlns:a16="http://schemas.microsoft.com/office/drawing/2014/main" id="{6B65F6CD-77A0-4407-9653-0EEDD721A1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31440" y="4553537"/>
            <a:ext cx="10554050" cy="2618341"/>
          </a:xfrm>
          <a:prstGeom prst="rect">
            <a:avLst/>
          </a:prstGeom>
        </p:spPr>
      </p:pic>
      <p:pic>
        <p:nvPicPr>
          <p:cNvPr id="6" name="Рисунок 5" descr="Изображение выглядит как внешний, человек, гора, желтый&#10;&#10;Автоматически созданное описание">
            <a:extLst>
              <a:ext uri="{FF2B5EF4-FFF2-40B4-BE49-F238E27FC236}">
                <a16:creationId xmlns:a16="http://schemas.microsoft.com/office/drawing/2014/main" id="{09781DEE-1E2A-4DB5-94BD-1F367489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0"/>
            <a:ext cx="7099883" cy="473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6968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звезда, стол, сидит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14995854-7DCE-43C0-8A93-FA84524C2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pic>
        <p:nvPicPr>
          <p:cNvPr id="3" name="Объект 2">
            <a:extLst>
              <a:ext uri="{FF2B5EF4-FFF2-40B4-BE49-F238E27FC236}">
                <a16:creationId xmlns:a16="http://schemas.microsoft.com/office/drawing/2014/main" id="{6B65F6CD-77A0-4407-9653-0EEDD721A1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90831" y="4433822"/>
            <a:ext cx="10515600" cy="2618341"/>
          </a:xfrm>
          <a:prstGeom prst="rect">
            <a:avLst/>
          </a:prstGeom>
        </p:spPr>
      </p:pic>
      <p:pic>
        <p:nvPicPr>
          <p:cNvPr id="6" name="Рисунок 5" descr="Изображение выглядит как внешний, лодка, скала, вода&#10;&#10;Автоматически созданное описание">
            <a:extLst>
              <a:ext uri="{FF2B5EF4-FFF2-40B4-BE49-F238E27FC236}">
                <a16:creationId xmlns:a16="http://schemas.microsoft.com/office/drawing/2014/main" id="{AC89A861-66DC-4917-B085-4619D3707F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902" y="0"/>
            <a:ext cx="6977900" cy="462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11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218</Words>
  <Application>Microsoft Office PowerPoint</Application>
  <PresentationFormat>Широкоэкранный</PresentationFormat>
  <Paragraphs>63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Baskerville Old Face</vt:lpstr>
      <vt:lpstr>Calibri</vt:lpstr>
      <vt:lpstr>Calibri Light</vt:lpstr>
      <vt:lpstr>Тема Office</vt:lpstr>
      <vt:lpstr>Natural Disasters</vt:lpstr>
      <vt:lpstr>Match the photos to the words. There are five extra words. </vt:lpstr>
      <vt:lpstr>avalanche – drought – earthquake – epidemic – flood – forest fire – hurricane – landslide – tsunami – volcanic eruption – oil spill</vt:lpstr>
      <vt:lpstr>Work with a partner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Disasters</dc:title>
  <dc:creator>наталия матвеева</dc:creator>
  <cp:lastModifiedBy>наталия матвеева</cp:lastModifiedBy>
  <cp:revision>7</cp:revision>
  <dcterms:created xsi:type="dcterms:W3CDTF">2019-11-09T16:26:57Z</dcterms:created>
  <dcterms:modified xsi:type="dcterms:W3CDTF">2019-11-10T19:10:50Z</dcterms:modified>
</cp:coreProperties>
</file>