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66" r:id="rId3"/>
    <p:sldId id="257" r:id="rId4"/>
    <p:sldId id="258" r:id="rId5"/>
    <p:sldId id="259" r:id="rId6"/>
    <p:sldId id="260" r:id="rId7"/>
    <p:sldId id="269" r:id="rId8"/>
    <p:sldId id="267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151764-4865-4C86-9AED-FA23A02D5B04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8671FB-9A28-4AB1-AA9B-13F4B5F98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A101A60-9355-4ECA-A1B3-7F1A09559F5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2F8DDAF-0E4A-43C4-B82F-14E839BCA3A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E9C22C8-229B-400A-9480-DC07A203732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60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4CA3041-F777-4C92-A468-887BA97A5C6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81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C9AA483-2D33-4B7E-BDB1-D67EB81E0F1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81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C9AA483-2D33-4B7E-BDB1-D67EB81E0F1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837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1F5BDE6-EDF9-436A-8997-69B45253FE8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sndAc>
      <p:stSnd>
        <p:snd r:embed="rId13" name="chimes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Словоизменение , словообразование</a:t>
            </a:r>
            <a:br>
              <a:rPr lang="ru-RU" sz="4000" dirty="0" smtClean="0"/>
            </a:br>
            <a:r>
              <a:rPr lang="ru-RU" sz="4000" dirty="0" smtClean="0"/>
              <a:t>«Обувь»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7625" y="4714875"/>
            <a:ext cx="5000625" cy="2143125"/>
          </a:xfrm>
        </p:spPr>
        <p:txBody>
          <a:bodyPr>
            <a:normAutofit/>
          </a:bodyPr>
          <a:lstStyle/>
          <a:p>
            <a:pPr algn="l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2400" dirty="0" smtClean="0"/>
          </a:p>
          <a:p>
            <a:pPr algn="l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Работа учителя-логопеда</a:t>
            </a:r>
          </a:p>
          <a:p>
            <a:pPr algn="l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Козловой Е.А.</a:t>
            </a:r>
          </a:p>
          <a:p>
            <a:pPr algn="l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2400" dirty="0" smtClean="0"/>
          </a:p>
        </p:txBody>
      </p:sp>
    </p:spTree>
  </p:cSld>
  <p:clrMapOvr>
    <a:masterClrMapping/>
  </p:clrMapOvr>
  <p:transition spd="slow"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Покажи и назови части обуви: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Носок, задник, каблук, подошва, голенище, шнурки, молния, застежка….</a:t>
            </a:r>
            <a:endParaRPr lang="ru-RU" dirty="0"/>
          </a:p>
        </p:txBody>
      </p:sp>
      <p:pic>
        <p:nvPicPr>
          <p:cNvPr id="4" name="Рисунок 3" descr="Тема: ОБУВЬ, 1. Рассмотреть вместе с ребенком картинки ...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852936"/>
            <a:ext cx="5940425" cy="3806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Посчитай</a:t>
            </a:r>
          </a:p>
        </p:txBody>
      </p:sp>
      <p:pic>
        <p:nvPicPr>
          <p:cNvPr id="17" name="Содержимое 16" descr="Котофей"/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2924944"/>
            <a:ext cx="4104456" cy="2812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Овал 10"/>
          <p:cNvSpPr/>
          <p:nvPr/>
        </p:nvSpPr>
        <p:spPr>
          <a:xfrm>
            <a:off x="571500" y="314325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1</a:t>
            </a:r>
          </a:p>
        </p:txBody>
      </p:sp>
      <p:sp>
        <p:nvSpPr>
          <p:cNvPr id="12" name="Овал 11"/>
          <p:cNvSpPr/>
          <p:nvPr/>
        </p:nvSpPr>
        <p:spPr>
          <a:xfrm>
            <a:off x="1714500" y="207168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2</a:t>
            </a:r>
          </a:p>
        </p:txBody>
      </p:sp>
      <p:sp>
        <p:nvSpPr>
          <p:cNvPr id="13" name="Овал 12"/>
          <p:cNvSpPr/>
          <p:nvPr/>
        </p:nvSpPr>
        <p:spPr>
          <a:xfrm>
            <a:off x="3214688" y="1643063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3</a:t>
            </a:r>
          </a:p>
        </p:txBody>
      </p:sp>
      <p:sp>
        <p:nvSpPr>
          <p:cNvPr id="14" name="Овал 13"/>
          <p:cNvSpPr/>
          <p:nvPr/>
        </p:nvSpPr>
        <p:spPr>
          <a:xfrm>
            <a:off x="4714875" y="1643063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4</a:t>
            </a:r>
          </a:p>
        </p:txBody>
      </p:sp>
      <p:sp>
        <p:nvSpPr>
          <p:cNvPr id="15" name="Овал 14"/>
          <p:cNvSpPr/>
          <p:nvPr/>
        </p:nvSpPr>
        <p:spPr>
          <a:xfrm>
            <a:off x="6429375" y="2143125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5</a:t>
            </a:r>
          </a:p>
        </p:txBody>
      </p:sp>
      <p:sp>
        <p:nvSpPr>
          <p:cNvPr id="16" name="Овал 15"/>
          <p:cNvSpPr/>
          <p:nvPr/>
        </p:nvSpPr>
        <p:spPr>
          <a:xfrm>
            <a:off x="7429500" y="3286125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6</a:t>
            </a:r>
          </a:p>
        </p:txBody>
      </p:sp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642938" y="371475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1</a:t>
            </a:r>
          </a:p>
        </p:txBody>
      </p:sp>
      <p:sp>
        <p:nvSpPr>
          <p:cNvPr id="6" name="Овал 5"/>
          <p:cNvSpPr/>
          <p:nvPr/>
        </p:nvSpPr>
        <p:spPr>
          <a:xfrm>
            <a:off x="1643063" y="257175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2</a:t>
            </a:r>
          </a:p>
        </p:txBody>
      </p:sp>
      <p:sp>
        <p:nvSpPr>
          <p:cNvPr id="7" name="Овал 6"/>
          <p:cNvSpPr/>
          <p:nvPr/>
        </p:nvSpPr>
        <p:spPr>
          <a:xfrm>
            <a:off x="3214688" y="2143125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3</a:t>
            </a:r>
          </a:p>
        </p:txBody>
      </p:sp>
      <p:sp>
        <p:nvSpPr>
          <p:cNvPr id="8" name="Овал 7"/>
          <p:cNvSpPr/>
          <p:nvPr/>
        </p:nvSpPr>
        <p:spPr>
          <a:xfrm>
            <a:off x="5000625" y="2143125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4</a:t>
            </a:r>
          </a:p>
        </p:txBody>
      </p:sp>
      <p:sp>
        <p:nvSpPr>
          <p:cNvPr id="9" name="Овал 8"/>
          <p:cNvSpPr/>
          <p:nvPr/>
        </p:nvSpPr>
        <p:spPr>
          <a:xfrm>
            <a:off x="6429375" y="264318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5</a:t>
            </a:r>
          </a:p>
        </p:txBody>
      </p:sp>
      <p:sp>
        <p:nvSpPr>
          <p:cNvPr id="10" name="Овал 9"/>
          <p:cNvSpPr/>
          <p:nvPr/>
        </p:nvSpPr>
        <p:spPr>
          <a:xfrm>
            <a:off x="7358063" y="378618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6</a:t>
            </a:r>
          </a:p>
        </p:txBody>
      </p:sp>
      <p:pic>
        <p:nvPicPr>
          <p:cNvPr id="12" name="Содержимое 11" descr="Купить зимнюю детскую обувь в интернет-магазине в Москве, Зимняя ..."/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3212976"/>
            <a:ext cx="2880320" cy="2755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/>
          </a:p>
        </p:txBody>
      </p:sp>
      <p:pic>
        <p:nvPicPr>
          <p:cNvPr id="13" name="Содержимое 12" descr="Балетки KLIN анатомическая обувь для детей 564.063000-000627 ..."/>
          <p:cNvPicPr>
            <a:picLocks noGrp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3275856" y="3717032"/>
            <a:ext cx="2828925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вал 5"/>
          <p:cNvSpPr/>
          <p:nvPr/>
        </p:nvSpPr>
        <p:spPr>
          <a:xfrm>
            <a:off x="1143000" y="3857625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1</a:t>
            </a:r>
          </a:p>
        </p:txBody>
      </p:sp>
      <p:sp>
        <p:nvSpPr>
          <p:cNvPr id="7" name="Овал 6"/>
          <p:cNvSpPr/>
          <p:nvPr/>
        </p:nvSpPr>
        <p:spPr>
          <a:xfrm>
            <a:off x="1857375" y="2714625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2</a:t>
            </a:r>
          </a:p>
        </p:txBody>
      </p:sp>
      <p:sp>
        <p:nvSpPr>
          <p:cNvPr id="8" name="Овал 7"/>
          <p:cNvSpPr/>
          <p:nvPr/>
        </p:nvSpPr>
        <p:spPr>
          <a:xfrm>
            <a:off x="3357563" y="2143125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3</a:t>
            </a:r>
          </a:p>
        </p:txBody>
      </p:sp>
      <p:sp>
        <p:nvSpPr>
          <p:cNvPr id="9" name="Овал 8"/>
          <p:cNvSpPr/>
          <p:nvPr/>
        </p:nvSpPr>
        <p:spPr>
          <a:xfrm>
            <a:off x="5072063" y="2143125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4</a:t>
            </a:r>
          </a:p>
        </p:txBody>
      </p:sp>
      <p:sp>
        <p:nvSpPr>
          <p:cNvPr id="11" name="Овал 10"/>
          <p:cNvSpPr/>
          <p:nvPr/>
        </p:nvSpPr>
        <p:spPr>
          <a:xfrm>
            <a:off x="6500813" y="2714625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5</a:t>
            </a:r>
          </a:p>
        </p:txBody>
      </p:sp>
      <p:sp>
        <p:nvSpPr>
          <p:cNvPr id="12" name="Овал 11"/>
          <p:cNvSpPr/>
          <p:nvPr/>
        </p:nvSpPr>
        <p:spPr>
          <a:xfrm>
            <a:off x="7215188" y="3857625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6</a:t>
            </a:r>
          </a:p>
        </p:txBody>
      </p:sp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Измени фразу «</a:t>
            </a:r>
            <a:r>
              <a:rPr lang="ru-RU" smtClean="0"/>
              <a:t>починить </a:t>
            </a:r>
            <a:r>
              <a:rPr lang="ru-RU" smtClean="0"/>
              <a:t>полуботинок»</a:t>
            </a:r>
            <a:endParaRPr lang="ru-RU" dirty="0" smtClean="0"/>
          </a:p>
        </p:txBody>
      </p:sp>
      <p:sp>
        <p:nvSpPr>
          <p:cNvPr id="47106" name="Содержимое 4"/>
          <p:cNvSpPr>
            <a:spLocks noGrp="1"/>
          </p:cNvSpPr>
          <p:nvPr>
            <p:ph sz="half" idx="1"/>
          </p:nvPr>
        </p:nvSpPr>
        <p:spPr>
          <a:xfrm>
            <a:off x="214313" y="1600200"/>
            <a:ext cx="4786312" cy="4525963"/>
          </a:xfrm>
        </p:spPr>
        <p:txBody>
          <a:bodyPr>
            <a:normAutofit fontScale="77500" lnSpcReduction="20000"/>
          </a:bodyPr>
          <a:lstStyle/>
          <a:p>
            <a:pPr>
              <a:buFont typeface="Wingdings 2" pitchFamily="18" charset="2"/>
              <a:buNone/>
            </a:pPr>
            <a:r>
              <a:rPr lang="ru-RU" dirty="0" smtClean="0"/>
              <a:t>     </a:t>
            </a:r>
          </a:p>
          <a:p>
            <a:r>
              <a:rPr lang="ru-RU" dirty="0" smtClean="0"/>
              <a:t>Я починю…</a:t>
            </a:r>
          </a:p>
          <a:p>
            <a:r>
              <a:rPr lang="ru-RU" dirty="0" smtClean="0"/>
              <a:t>Ты……….</a:t>
            </a:r>
          </a:p>
          <a:p>
            <a:r>
              <a:rPr lang="ru-RU" dirty="0" smtClean="0"/>
              <a:t>Он……..</a:t>
            </a:r>
          </a:p>
          <a:p>
            <a:r>
              <a:rPr lang="ru-RU" dirty="0" smtClean="0"/>
              <a:t>Она…….</a:t>
            </a:r>
          </a:p>
          <a:p>
            <a:r>
              <a:rPr lang="ru-RU" dirty="0" smtClean="0"/>
              <a:t>Мы……..</a:t>
            </a:r>
          </a:p>
          <a:p>
            <a:r>
              <a:rPr lang="ru-RU" dirty="0" smtClean="0"/>
              <a:t>Вы……..</a:t>
            </a:r>
          </a:p>
          <a:p>
            <a:r>
              <a:rPr lang="ru-RU" dirty="0" smtClean="0"/>
              <a:t>Они…….</a:t>
            </a:r>
          </a:p>
          <a:p>
            <a:endParaRPr lang="ru-RU" dirty="0" smtClean="0"/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</a:t>
            </a:r>
          </a:p>
          <a:p>
            <a:pPr>
              <a:buFont typeface="Wingdings 2" pitchFamily="18" charset="2"/>
              <a:buNone/>
            </a:pPr>
            <a:endParaRPr lang="ru-RU" dirty="0" smtClean="0"/>
          </a:p>
          <a:p>
            <a:pPr>
              <a:buFont typeface="Wingdings 2" pitchFamily="18" charset="2"/>
              <a:buNone/>
            </a:pPr>
            <a:r>
              <a:rPr lang="ru-RU" dirty="0" smtClean="0"/>
              <a:t> </a:t>
            </a:r>
          </a:p>
        </p:txBody>
      </p:sp>
      <p:pic>
        <p:nvPicPr>
          <p:cNvPr id="6" name="Содержимое 16" descr="Котофей"/>
          <p:cNvPicPr>
            <a:picLocks noGrp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3" y="1988840"/>
            <a:ext cx="3672408" cy="3528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Измени фразу «починить пару босоножек»</a:t>
            </a:r>
          </a:p>
        </p:txBody>
      </p:sp>
      <p:sp>
        <p:nvSpPr>
          <p:cNvPr id="47106" name="Содержимое 4"/>
          <p:cNvSpPr>
            <a:spLocks noGrp="1"/>
          </p:cNvSpPr>
          <p:nvPr>
            <p:ph sz="half" idx="1"/>
          </p:nvPr>
        </p:nvSpPr>
        <p:spPr>
          <a:xfrm>
            <a:off x="214313" y="1600200"/>
            <a:ext cx="4786312" cy="4525963"/>
          </a:xfrm>
        </p:spPr>
        <p:txBody>
          <a:bodyPr>
            <a:normAutofit fontScale="77500" lnSpcReduction="20000"/>
          </a:bodyPr>
          <a:lstStyle/>
          <a:p>
            <a:pPr>
              <a:buFont typeface="Wingdings 2" pitchFamily="18" charset="2"/>
              <a:buNone/>
            </a:pPr>
            <a:r>
              <a:rPr lang="ru-RU" dirty="0" smtClean="0"/>
              <a:t>     </a:t>
            </a:r>
          </a:p>
          <a:p>
            <a:r>
              <a:rPr lang="ru-RU" dirty="0" smtClean="0"/>
              <a:t>Я починю…</a:t>
            </a:r>
          </a:p>
          <a:p>
            <a:r>
              <a:rPr lang="ru-RU" dirty="0" smtClean="0"/>
              <a:t>Ты……….</a:t>
            </a:r>
          </a:p>
          <a:p>
            <a:r>
              <a:rPr lang="ru-RU" dirty="0" smtClean="0"/>
              <a:t>Он……..</a:t>
            </a:r>
          </a:p>
          <a:p>
            <a:r>
              <a:rPr lang="ru-RU" dirty="0" smtClean="0"/>
              <a:t>Она…….</a:t>
            </a:r>
          </a:p>
          <a:p>
            <a:r>
              <a:rPr lang="ru-RU" dirty="0" smtClean="0"/>
              <a:t>Мы……..</a:t>
            </a:r>
          </a:p>
          <a:p>
            <a:r>
              <a:rPr lang="ru-RU" dirty="0" smtClean="0"/>
              <a:t>Вы……..</a:t>
            </a:r>
          </a:p>
          <a:p>
            <a:r>
              <a:rPr lang="ru-RU" dirty="0" smtClean="0"/>
              <a:t>Они…….</a:t>
            </a:r>
          </a:p>
          <a:p>
            <a:endParaRPr lang="ru-RU" dirty="0" smtClean="0"/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</a:t>
            </a:r>
          </a:p>
          <a:p>
            <a:pPr>
              <a:buFont typeface="Wingdings 2" pitchFamily="18" charset="2"/>
              <a:buNone/>
            </a:pPr>
            <a:endParaRPr lang="ru-RU" dirty="0" smtClean="0"/>
          </a:p>
          <a:p>
            <a:pPr>
              <a:buFont typeface="Wingdings 2" pitchFamily="18" charset="2"/>
              <a:buNone/>
            </a:pPr>
            <a:r>
              <a:rPr lang="ru-RU" dirty="0" smtClean="0"/>
              <a:t> </a:t>
            </a:r>
          </a:p>
        </p:txBody>
      </p:sp>
      <p:pic>
        <p:nvPicPr>
          <p:cNvPr id="6" name="Содержимое 5" descr="Писк для маленьких девочек, обувь для детей, ручная работа ..."/>
          <p:cNvPicPr>
            <a:picLocks noGrp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988841"/>
            <a:ext cx="3162300" cy="2945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Выучи скороговорку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Валя на проталинке промочила валенки.</a:t>
            </a:r>
          </a:p>
          <a:p>
            <a:r>
              <a:rPr lang="ru-RU" dirty="0" smtClean="0"/>
              <a:t>Валенки у </a:t>
            </a:r>
            <a:r>
              <a:rPr lang="ru-RU" dirty="0" err="1" smtClean="0"/>
              <a:t>Валеньки</a:t>
            </a:r>
            <a:r>
              <a:rPr lang="ru-RU" dirty="0" smtClean="0"/>
              <a:t> сохнут на проталинке.</a:t>
            </a:r>
            <a:endParaRPr lang="ru-RU" dirty="0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У тебя все получилось!</a:t>
            </a:r>
          </a:p>
        </p:txBody>
      </p:sp>
      <p:pic>
        <p:nvPicPr>
          <p:cNvPr id="57346" name="Содержимое 3" descr="http://krassota.com/i/deti/02.gif"/>
          <p:cNvPicPr>
            <a:picLocks noGrp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476500" y="1880394"/>
            <a:ext cx="3200400" cy="4305300"/>
          </a:xfrm>
        </p:spPr>
      </p:pic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49</TotalTime>
  <Words>127</Words>
  <Application>Microsoft Office PowerPoint</Application>
  <PresentationFormat>Экран (4:3)</PresentationFormat>
  <Paragraphs>64</Paragraphs>
  <Slides>9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Словоизменение , словообразование «Обувь» </vt:lpstr>
      <vt:lpstr>Покажи и назови части обуви:</vt:lpstr>
      <vt:lpstr>Посчитай</vt:lpstr>
      <vt:lpstr>Слайд 4</vt:lpstr>
      <vt:lpstr>Слайд 5</vt:lpstr>
      <vt:lpstr>Измени фразу «починить полуботинок»</vt:lpstr>
      <vt:lpstr>Измени фразу «починить пару босоножек»</vt:lpstr>
      <vt:lpstr>Выучи скороговорку</vt:lpstr>
      <vt:lpstr>У тебя все получилось!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Учим звук [л]</dc:title>
  <dc:creator>Леночка</dc:creator>
  <cp:lastModifiedBy>Леночка</cp:lastModifiedBy>
  <cp:revision>9</cp:revision>
  <dcterms:created xsi:type="dcterms:W3CDTF">2020-04-09T09:05:41Z</dcterms:created>
  <dcterms:modified xsi:type="dcterms:W3CDTF">2020-04-21T10:20:24Z</dcterms:modified>
</cp:coreProperties>
</file>