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58" r:id="rId4"/>
    <p:sldId id="266" r:id="rId5"/>
    <p:sldId id="259" r:id="rId6"/>
    <p:sldId id="267" r:id="rId7"/>
    <p:sldId id="268" r:id="rId8"/>
    <p:sldId id="269" r:id="rId9"/>
    <p:sldId id="270" r:id="rId10"/>
    <p:sldId id="271" r:id="rId11"/>
    <p:sldId id="274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A2D5"/>
    <a:srgbClr val="0677B6"/>
    <a:srgbClr val="8B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172A1-1B47-489F-9EAF-D8DE21CCA433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1C858-A976-4BE8-A344-A187CF27F4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568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067BB-A54F-48FE-83A7-D31500F8D6C9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C48C1-BEE9-4200-B03A-61E91F3D7E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8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695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183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833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34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706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275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552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332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688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082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C48C1-BEE9-4200-B03A-61E91F3D7E8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083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_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714348" y="2571744"/>
            <a:ext cx="6357982" cy="120251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>
                <a:solidFill>
                  <a:schemeClr val="bg1"/>
                </a:solidFill>
                <a:latin typeface="005-CAI978" pitchFamily="18" charset="0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</a:rPr>
              <a:t>Enter your text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314472" y="331947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005-CAI978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name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y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28688" y="1214437"/>
            <a:ext cx="3500462" cy="4214812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4572000" y="1214422"/>
            <a:ext cx="3500462" cy="4214812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图片占位符 8"/>
          <p:cNvSpPr>
            <a:spLocks noGrp="1"/>
          </p:cNvSpPr>
          <p:nvPr>
            <p:ph type="pic" sz="quarter" idx="10"/>
          </p:nvPr>
        </p:nvSpPr>
        <p:spPr>
          <a:xfrm>
            <a:off x="714348" y="500042"/>
            <a:ext cx="7572428" cy="5786478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y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28688" y="714371"/>
            <a:ext cx="3500462" cy="2357439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图片占位符 8"/>
          <p:cNvSpPr>
            <a:spLocks noGrp="1"/>
          </p:cNvSpPr>
          <p:nvPr>
            <p:ph type="pic" sz="quarter" idx="11"/>
          </p:nvPr>
        </p:nvSpPr>
        <p:spPr>
          <a:xfrm>
            <a:off x="4572000" y="714356"/>
            <a:ext cx="3500462" cy="2357439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2"/>
          </p:nvPr>
        </p:nvSpPr>
        <p:spPr>
          <a:xfrm>
            <a:off x="928662" y="3500453"/>
            <a:ext cx="3500462" cy="2357439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3"/>
          </p:nvPr>
        </p:nvSpPr>
        <p:spPr>
          <a:xfrm>
            <a:off x="4571974" y="3500438"/>
            <a:ext cx="3500462" cy="2357439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500060" y="4286271"/>
            <a:ext cx="2651860" cy="178593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3286116" y="4286256"/>
            <a:ext cx="2651860" cy="178593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3" name="图片占位符 8"/>
          <p:cNvSpPr>
            <a:spLocks noGrp="1"/>
          </p:cNvSpPr>
          <p:nvPr>
            <p:ph type="pic" sz="quarter" idx="14"/>
          </p:nvPr>
        </p:nvSpPr>
        <p:spPr>
          <a:xfrm>
            <a:off x="6063544" y="4286256"/>
            <a:ext cx="2651860" cy="178593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y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图片占位符 8"/>
          <p:cNvSpPr>
            <a:spLocks noGrp="1"/>
          </p:cNvSpPr>
          <p:nvPr>
            <p:ph type="pic" sz="quarter" idx="10"/>
          </p:nvPr>
        </p:nvSpPr>
        <p:spPr>
          <a:xfrm>
            <a:off x="714348" y="500042"/>
            <a:ext cx="7572428" cy="5786478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6072198" y="785794"/>
            <a:ext cx="2000250" cy="157162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5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072212" y="2500289"/>
            <a:ext cx="2000250" cy="157162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6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6072212" y="4214801"/>
            <a:ext cx="2000250" cy="1571625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图片 5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93130"/>
            <a:ext cx="9144000" cy="7022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6C78B-E9EB-4446-879E-A31C17E62BF5}" type="datetimeFigureOut">
              <a:rPr lang="zh-CN" altLang="en-US" smtClean="0"/>
              <a:pPr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9811-D314-4F56-BCAF-C3064825F4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8143932" cy="5715040"/>
          </a:xfrm>
        </p:spPr>
        <p:txBody>
          <a:bodyPr/>
          <a:lstStyle/>
          <a:p>
            <a:r>
              <a:rPr lang="ru-RU" sz="5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предметно-пространственной среды </a:t>
            </a:r>
            <a:br>
              <a:rPr lang="ru-RU" sz="5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кабинета музыки в соответствии с требованиями ФГОС</a:t>
            </a:r>
            <a:endParaRPr lang="ru-RU" sz="5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572428" cy="3857652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«Музыкальный оркестр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– музыкальные инструменты. Музыкальные инструменты, сделанные своими руками.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285991"/>
            <a:ext cx="1000132" cy="1703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es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2428868"/>
            <a:ext cx="157163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071942"/>
            <a:ext cx="2466975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s (8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430" y="4572008"/>
            <a:ext cx="2638425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ages (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12" y="2571744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ages (9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50" y="4643446"/>
            <a:ext cx="2428876" cy="1760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Без названия (3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0496" y="2643182"/>
            <a:ext cx="171451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472" y="428604"/>
            <a:ext cx="6829428" cy="4643470"/>
          </a:xfrm>
        </p:spPr>
        <p:txBody>
          <a:bodyPr>
            <a:normAutofit/>
          </a:bodyPr>
          <a:lstStyle/>
          <a:p>
            <a:endParaRPr lang="ru-RU" sz="7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音乐5_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786322"/>
            <a:ext cx="1704975" cy="180975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86742" cy="485778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Кабинет музыки – это маленькая планета в школе, на которой дети получают возможность реализоваться в разных видах творчества.</a:t>
            </a:r>
            <a:endParaRPr lang="ru-RU" sz="3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00100" y="785794"/>
            <a:ext cx="6858048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zh-CN" sz="35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 кабинета музыки: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оптимальных условий для повышения качества учебно-воспитательного процесса по предмету.</a:t>
            </a:r>
            <a:endParaRPr lang="zh-CN" altLang="en-US" sz="3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图片 15" descr="y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22" y="5612822"/>
            <a:ext cx="2214578" cy="1245178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8001056" cy="5715040"/>
          </a:xfrm>
        </p:spPr>
        <p:txBody>
          <a:bodyPr/>
          <a:lstStyle/>
          <a:p>
            <a:pPr algn="l"/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кабинета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абинет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должен способствовать применению наиболее эффективных методов и приёмов на уроке и во внеклассной работе; </a:t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эффективному использованию учебного оборудования; </a:t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Обеспечивать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условия, инициирующие и поддерживающие мотивацию именно этого предмета;</a:t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творческих способностей обучающихся;</a:t>
            </a:r>
            <a:b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Соответствовать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требованиям санитарных норм и правил.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86742" cy="4500594"/>
          </a:xfrm>
        </p:spPr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Рабочее место учителя.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Без названия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5" y="2285993"/>
            <a:ext cx="3643338" cy="2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Без названия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4500570"/>
            <a:ext cx="2714644" cy="217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full_ea6721d490bd38224aa6e3786d45e54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1928802"/>
            <a:ext cx="3571900" cy="3018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572428" cy="3857652"/>
          </a:xfrm>
        </p:spPr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Информационная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зона: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информационные стенды, справочный уголок, уголок классного руководителя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rton1670-cd59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928934"/>
            <a:ext cx="4102207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00438"/>
            <a:ext cx="4220337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572428" cy="3857652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база 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кабинета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учебники, справочная литература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00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643314"/>
            <a:ext cx="440515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214686"/>
            <a:ext cx="1885950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500306"/>
            <a:ext cx="2143140" cy="343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572428" cy="3857652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база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интерактивное оборудование, ноутбук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500306"/>
            <a:ext cx="457792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Без названия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000372"/>
            <a:ext cx="321151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572428" cy="3857652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«Территория </a:t>
            </a: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творчества»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– стенд «Музыка и жизнь», где представлена выставка творческих работ детей.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0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928934"/>
            <a:ext cx="5122391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857496"/>
            <a:ext cx="1926622" cy="1419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546" y="3357562"/>
            <a:ext cx="151380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_005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4500570"/>
            <a:ext cx="3286148" cy="1950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ic-Soft">
  <a:themeElements>
    <a:clrScheme name="自定义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Music-Soft</Template>
  <TotalTime>117</TotalTime>
  <Words>59</Words>
  <Application>Microsoft Office PowerPoint</Application>
  <PresentationFormat>Экран (4:3)</PresentationFormat>
  <Paragraphs>25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宋体</vt:lpstr>
      <vt:lpstr>005-CAI978</vt:lpstr>
      <vt:lpstr>Arial</vt:lpstr>
      <vt:lpstr>Calibri</vt:lpstr>
      <vt:lpstr>Times New Roman</vt:lpstr>
      <vt:lpstr>Music-Soft</vt:lpstr>
      <vt:lpstr>Создание развивающей предметно-пространственной среды  кабинета музыки в соответствии с требованиями ФГОС</vt:lpstr>
      <vt:lpstr> Кабинет музыки – это маленькая планета в школе, на которой дети получают возможность реализоваться в разных видах творчества.</vt:lpstr>
      <vt:lpstr>Презентация PowerPoint</vt:lpstr>
      <vt:lpstr>Задачи кабинета:   1. Кабинет должен способствовать применению наиболее эффективных методов и приёмов на уроке и во внеклассной работе;  2. Способствовать наиболее эффективному использованию учебного оборудования;  3. Обеспечивать условия, инициирующие и поддерживающие мотивацию именно этого предмета; 4.  Способствовать развитию творческих способностей обучающихся; 5.  Соответствовать требованиям санитарных норм и правил.</vt:lpstr>
      <vt:lpstr>Рабочее место учителя.  </vt:lpstr>
      <vt:lpstr>Информационная зона: это информационные стенды, справочный уголок, уголок классного руководителя.    </vt:lpstr>
      <vt:lpstr>Дидактическая база кабинета : это учебники, справочная литература.    </vt:lpstr>
      <vt:lpstr>Интерактивная база: это интерактивное оборудование, ноутбук.    </vt:lpstr>
      <vt:lpstr>«Территория творчества»: это – стенд «Музыка и жизнь», где представлена выставка творческих работ детей.  .    </vt:lpstr>
      <vt:lpstr>«Музыкальный оркестр»: это – музыкальные инструменты. Музыкальные инструменты, сделанные своими руками. .    </vt:lpstr>
      <vt:lpstr> .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предметно-развивающей среды  кабинета музыки в соответствии с требованиями ФГОС</dc:title>
  <dc:creator>Музыка</dc:creator>
  <cp:lastModifiedBy>Я</cp:lastModifiedBy>
  <cp:revision>3</cp:revision>
  <dcterms:created xsi:type="dcterms:W3CDTF">2016-09-08T06:00:21Z</dcterms:created>
  <dcterms:modified xsi:type="dcterms:W3CDTF">2020-05-16T15:32:30Z</dcterms:modified>
</cp:coreProperties>
</file>