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85" autoAdjust="0"/>
    <p:restoredTop sz="94660"/>
  </p:normalViewPr>
  <p:slideViewPr>
    <p:cSldViewPr snapToGrid="0">
      <p:cViewPr varScale="1">
        <p:scale>
          <a:sx n="43" d="100"/>
          <a:sy n="43" d="100"/>
        </p:scale>
        <p:origin x="7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827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86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85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63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454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2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97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07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107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20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72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876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763923" y="6081295"/>
            <a:ext cx="604433" cy="418454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314089" y="6106332"/>
            <a:ext cx="1270861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задержка 10"/>
          <p:cNvSpPr/>
          <p:nvPr/>
        </p:nvSpPr>
        <p:spPr>
          <a:xfrm flipH="1">
            <a:off x="1176847" y="927446"/>
            <a:ext cx="3874837" cy="2700174"/>
          </a:xfrm>
          <a:prstGeom prst="flowChartDelay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0" y="0"/>
            <a:ext cx="11495845" cy="6858000"/>
            <a:chOff x="0" y="0"/>
            <a:chExt cx="11495845" cy="68580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0" y="0"/>
              <a:ext cx="5440680" cy="6858000"/>
            </a:xfrm>
            <a:prstGeom prst="rect">
              <a:avLst/>
            </a:prstGeom>
            <a:solidFill>
              <a:srgbClr val="63A537"/>
            </a:solidFill>
            <a:ln w="15875" cap="flat" cmpd="sng" algn="ctr">
              <a:solidFill>
                <a:srgbClr val="99CB38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" name="Группа 14"/>
            <p:cNvGrpSpPr/>
            <p:nvPr/>
          </p:nvGrpSpPr>
          <p:grpSpPr>
            <a:xfrm>
              <a:off x="2537460" y="525780"/>
              <a:ext cx="8958385" cy="4825882"/>
              <a:chOff x="2537460" y="525780"/>
              <a:chExt cx="8958385" cy="4825882"/>
            </a:xfrm>
          </p:grpSpPr>
          <p:sp>
            <p:nvSpPr>
              <p:cNvPr id="16" name="Овал 15"/>
              <p:cNvSpPr/>
              <p:nvPr/>
            </p:nvSpPr>
            <p:spPr>
              <a:xfrm>
                <a:off x="2537460" y="525780"/>
                <a:ext cx="5760720" cy="2583180"/>
              </a:xfrm>
              <a:prstGeom prst="ellipse">
                <a:avLst/>
              </a:prstGeom>
              <a:solidFill>
                <a:sysClr val="window" lastClr="FFFFFF"/>
              </a:solidFill>
              <a:ln w="158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4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7A76F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Тест</a:t>
                </a:r>
              </a:p>
            </p:txBody>
          </p:sp>
          <p:pic>
            <p:nvPicPr>
              <p:cNvPr id="17" name="Рисунок 1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3231" y="1112332"/>
                <a:ext cx="1816498" cy="1524375"/>
              </a:xfrm>
              <a:prstGeom prst="rect">
                <a:avLst/>
              </a:prstGeom>
            </p:spPr>
          </p:pic>
          <p:pic>
            <p:nvPicPr>
              <p:cNvPr id="18" name="Рисунок 17"/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99CB38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25429" y="2136161"/>
                <a:ext cx="2659481" cy="2585678"/>
              </a:xfrm>
              <a:prstGeom prst="rect">
                <a:avLst/>
              </a:prstGeom>
            </p:spPr>
          </p:pic>
          <p:sp>
            <p:nvSpPr>
              <p:cNvPr id="19" name="Скругленный прямоугольник 18"/>
              <p:cNvSpPr/>
              <p:nvPr/>
            </p:nvSpPr>
            <p:spPr>
              <a:xfrm>
                <a:off x="4403195" y="4719341"/>
                <a:ext cx="7092650" cy="378439"/>
              </a:xfrm>
              <a:prstGeom prst="roundRect">
                <a:avLst/>
              </a:prstGeom>
              <a:solidFill>
                <a:srgbClr val="002060"/>
              </a:solidFill>
              <a:ln w="15875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634990" y="2983230"/>
                <a:ext cx="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Прямоугольник 20"/>
                  <p:cNvSpPr/>
                  <p:nvPr/>
                </p:nvSpPr>
                <p:spPr>
                  <a:xfrm>
                    <a:off x="4232219" y="4267070"/>
                    <a:ext cx="2568332" cy="108459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ru-RU" sz="6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uLnTx/>
                        <a:uFillTx/>
                      </a:rPr>
                      <a:t>∫ ∑ </a:t>
                    </a:r>
                    <a14:m>
                      <m:oMath xmlns:m="http://schemas.openxmlformats.org/officeDocument/2006/math">
                        <m:r>
                          <a:rPr kumimoji="0" lang="ru-RU" sz="6000" b="0" i="1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D6009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√</m:t>
                        </m:r>
                      </m:oMath>
                    </a14:m>
                    <a:r>
                      <a:rPr kumimoji="0" lang="ru-RU" sz="60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uLnTx/>
                        <a:uFillTx/>
                      </a:rPr>
                      <a:t> ∞</a:t>
                    </a:r>
                    <a:endParaRPr kumimoji="0" lang="ru-RU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D60093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1" name="Прямоугольник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32219" y="4267070"/>
                    <a:ext cx="2568332" cy="108459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4218" t="-10674" r="-13507" b="-3764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419503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0" name="Группа 39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47" name="Прямоугольник 46"/>
              <p:cNvSpPr/>
              <p:nvPr/>
            </p:nvSpPr>
            <p:spPr>
              <a:xfrm>
                <a:off x="0" y="0"/>
                <a:ext cx="2583180" cy="6858000"/>
              </a:xfrm>
              <a:prstGeom prst="rect">
                <a:avLst/>
              </a:prstGeom>
              <a:solidFill>
                <a:srgbClr val="63A537"/>
              </a:solidFill>
              <a:ln w="15875" cap="flat" cmpd="sng" algn="ctr">
                <a:solidFill>
                  <a:srgbClr val="63A537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Скругленный прямоугольник 47"/>
              <p:cNvSpPr/>
              <p:nvPr/>
            </p:nvSpPr>
            <p:spPr>
              <a:xfrm>
                <a:off x="662940" y="891540"/>
                <a:ext cx="11529060" cy="5966460"/>
              </a:xfrm>
              <a:prstGeom prst="roundRect">
                <a:avLst/>
              </a:prstGeom>
              <a:solidFill>
                <a:sysClr val="window" lastClr="FFFFFF"/>
              </a:solidFill>
              <a:ln w="158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11338560" y="5829300"/>
                <a:ext cx="853440" cy="1028700"/>
              </a:xfrm>
              <a:prstGeom prst="rect">
                <a:avLst/>
              </a:prstGeom>
              <a:solidFill>
                <a:sysClr val="window" lastClr="FFFFFF"/>
              </a:solidFill>
              <a:ln w="158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662940" y="4343400"/>
                <a:ext cx="1257300" cy="2514600"/>
              </a:xfrm>
              <a:prstGeom prst="rect">
                <a:avLst/>
              </a:prstGeom>
              <a:solidFill>
                <a:sysClr val="window" lastClr="FFFFFF"/>
              </a:solidFill>
              <a:ln w="158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1" name="Скругленный прямоугольник 40"/>
            <p:cNvSpPr/>
            <p:nvPr/>
          </p:nvSpPr>
          <p:spPr>
            <a:xfrm>
              <a:off x="215558" y="2193978"/>
              <a:ext cx="8274441" cy="236930"/>
            </a:xfrm>
            <a:prstGeom prst="roundRect">
              <a:avLst/>
            </a:prstGeom>
            <a:solidFill>
              <a:srgbClr val="002060"/>
            </a:solidFill>
            <a:ln w="15875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flipH="1">
              <a:off x="1255248" y="1325032"/>
              <a:ext cx="309753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5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7A76F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Задание 1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95764" y="2596693"/>
              <a:ext cx="429826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7A76F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Выберете продолжение последовательности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977858" y="2684598"/>
            <a:ext cx="4915363" cy="1195600"/>
            <a:chOff x="4977858" y="2684598"/>
            <a:chExt cx="4915363" cy="1195600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4977858" y="2690026"/>
              <a:ext cx="1190172" cy="1190172"/>
              <a:chOff x="7271657" y="4833257"/>
              <a:chExt cx="1190172" cy="1190172"/>
            </a:xfrm>
          </p:grpSpPr>
          <p:sp>
            <p:nvSpPr>
              <p:cNvPr id="15" name="Прямоугольник 14"/>
              <p:cNvSpPr/>
              <p:nvPr/>
            </p:nvSpPr>
            <p:spPr>
              <a:xfrm>
                <a:off x="7271657" y="4833257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∫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7866743" y="4833257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∑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7271657" y="5428343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√</a:t>
                </a:r>
                <a:endParaRPr lang="ru-RU" sz="2400" dirty="0">
                  <a:latin typeface="+mj-lt"/>
                </a:endParaRP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7866743" y="5428343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2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∞</a:t>
                </a:r>
                <a:endParaRPr lang="ru-RU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ru-RU" sz="2400" dirty="0">
                  <a:latin typeface="+mj-lt"/>
                </a:endParaRPr>
              </a:p>
            </p:txBody>
          </p:sp>
        </p:grpSp>
        <p:grpSp>
          <p:nvGrpSpPr>
            <p:cNvPr id="22" name="Группа 21"/>
            <p:cNvGrpSpPr/>
            <p:nvPr/>
          </p:nvGrpSpPr>
          <p:grpSpPr>
            <a:xfrm rot="5400000">
              <a:off x="6849937" y="2684598"/>
              <a:ext cx="1190172" cy="1190172"/>
              <a:chOff x="7271657" y="4833257"/>
              <a:chExt cx="1190172" cy="1190172"/>
            </a:xfrm>
          </p:grpSpPr>
          <p:sp>
            <p:nvSpPr>
              <p:cNvPr id="23" name="Прямоугольник 22"/>
              <p:cNvSpPr/>
              <p:nvPr/>
            </p:nvSpPr>
            <p:spPr>
              <a:xfrm>
                <a:off x="7271657" y="4833257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∫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7866743" y="4833257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∑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7271657" y="5428343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√</a:t>
                </a:r>
                <a:endParaRPr lang="ru-RU" sz="2400" dirty="0">
                  <a:latin typeface="+mj-lt"/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7866743" y="5428343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2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∞</a:t>
                </a:r>
                <a:endParaRPr lang="ru-RU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ru-RU" sz="2400" dirty="0">
                  <a:latin typeface="+mj-lt"/>
                </a:endParaRPr>
              </a:p>
            </p:txBody>
          </p:sp>
        </p:grpSp>
        <p:grpSp>
          <p:nvGrpSpPr>
            <p:cNvPr id="27" name="Группа 26"/>
            <p:cNvGrpSpPr/>
            <p:nvPr/>
          </p:nvGrpSpPr>
          <p:grpSpPr>
            <a:xfrm rot="10800000">
              <a:off x="8703049" y="2684598"/>
              <a:ext cx="1190172" cy="1190172"/>
              <a:chOff x="7271657" y="4833257"/>
              <a:chExt cx="1190172" cy="1190172"/>
            </a:xfrm>
          </p:grpSpPr>
          <p:sp>
            <p:nvSpPr>
              <p:cNvPr id="28" name="Прямоугольник 27"/>
              <p:cNvSpPr/>
              <p:nvPr/>
            </p:nvSpPr>
            <p:spPr>
              <a:xfrm>
                <a:off x="7271657" y="4833257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∫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7866743" y="4833257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∑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7271657" y="5428343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√</a:t>
                </a:r>
                <a:endParaRPr lang="ru-RU" sz="2400" dirty="0">
                  <a:latin typeface="+mj-lt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7866743" y="5428343"/>
                <a:ext cx="595086" cy="5950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2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∞</a:t>
                </a:r>
                <a:endParaRPr lang="ru-RU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ru-RU" sz="2400" dirty="0">
                  <a:latin typeface="+mj-lt"/>
                </a:endParaRPr>
              </a:p>
            </p:txBody>
          </p:sp>
        </p:grpSp>
      </p:grpSp>
      <p:grpSp>
        <p:nvGrpSpPr>
          <p:cNvPr id="9" name="Группа 8"/>
          <p:cNvGrpSpPr/>
          <p:nvPr/>
        </p:nvGrpSpPr>
        <p:grpSpPr>
          <a:xfrm>
            <a:off x="2442693" y="4762072"/>
            <a:ext cx="1190174" cy="1190173"/>
            <a:chOff x="2442693" y="4762072"/>
            <a:chExt cx="1190174" cy="1190173"/>
          </a:xfrm>
        </p:grpSpPr>
        <p:sp>
          <p:nvSpPr>
            <p:cNvPr id="33" name="Прямоугольник 32">
              <a:hlinkClick r:id="rId2" action="ppaction://hlinksldjump"/>
            </p:cNvPr>
            <p:cNvSpPr/>
            <p:nvPr/>
          </p:nvSpPr>
          <p:spPr>
            <a:xfrm rot="16200000">
              <a:off x="2442693" y="5357159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∫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Прямоугольник 33">
              <a:hlinkClick r:id="rId2" action="ppaction://hlinksldjump"/>
            </p:cNvPr>
            <p:cNvSpPr/>
            <p:nvPr/>
          </p:nvSpPr>
          <p:spPr>
            <a:xfrm rot="16200000">
              <a:off x="2442693" y="4762073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∑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Прямоугольник 34">
              <a:hlinkClick r:id="rId2" action="ppaction://hlinksldjump"/>
            </p:cNvPr>
            <p:cNvSpPr/>
            <p:nvPr/>
          </p:nvSpPr>
          <p:spPr>
            <a:xfrm rot="16200000">
              <a:off x="3037780" y="4762072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√</a:t>
              </a:r>
              <a:endParaRPr lang="ru-RU" sz="2400" dirty="0">
                <a:latin typeface="+mj-lt"/>
              </a:endParaRPr>
            </a:p>
          </p:txBody>
        </p:sp>
        <p:sp>
          <p:nvSpPr>
            <p:cNvPr id="36" name="Прямоугольник 35">
              <a:hlinkClick r:id="rId2" action="ppaction://hlinksldjump"/>
            </p:cNvPr>
            <p:cNvSpPr/>
            <p:nvPr/>
          </p:nvSpPr>
          <p:spPr>
            <a:xfrm rot="16200000">
              <a:off x="3037781" y="5357159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∞</a:t>
              </a:r>
              <a:endPara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sz="2400" dirty="0">
                <a:latin typeface="+mj-lt"/>
              </a:endParaRPr>
            </a:p>
          </p:txBody>
        </p:sp>
      </p:grpSp>
      <p:sp>
        <p:nvSpPr>
          <p:cNvPr id="43" name="Прямоугольник 42">
            <a:hlinkClick r:id="rId2" action="ppaction://hlinksldjump"/>
          </p:cNvPr>
          <p:cNvSpPr/>
          <p:nvPr/>
        </p:nvSpPr>
        <p:spPr>
          <a:xfrm rot="16200000">
            <a:off x="5290720" y="5382559"/>
            <a:ext cx="595086" cy="595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∫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>
            <a:hlinkClick r:id="rId2" action="ppaction://hlinksldjump"/>
          </p:cNvPr>
          <p:cNvSpPr/>
          <p:nvPr/>
        </p:nvSpPr>
        <p:spPr>
          <a:xfrm rot="16200000">
            <a:off x="5290720" y="4787473"/>
            <a:ext cx="595086" cy="595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∑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 rot="16200000">
            <a:off x="5885806" y="5382559"/>
            <a:ext cx="595086" cy="595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endParaRPr lang="ru-RU" sz="2400" dirty="0">
              <a:latin typeface="+mj-lt"/>
            </a:endParaRPr>
          </a:p>
        </p:txBody>
      </p:sp>
      <p:sp>
        <p:nvSpPr>
          <p:cNvPr id="53" name="Прямоугольник 52">
            <a:hlinkClick r:id="rId3" action="ppaction://hlinksldjump"/>
          </p:cNvPr>
          <p:cNvSpPr/>
          <p:nvPr/>
        </p:nvSpPr>
        <p:spPr>
          <a:xfrm>
            <a:off x="7967622" y="5382558"/>
            <a:ext cx="595086" cy="595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∫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 53">
            <a:hlinkClick r:id="rId4" action="ppaction://hlinksldjump"/>
          </p:cNvPr>
          <p:cNvSpPr/>
          <p:nvPr/>
        </p:nvSpPr>
        <p:spPr>
          <a:xfrm>
            <a:off x="7967622" y="4787473"/>
            <a:ext cx="595086" cy="595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∑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Прямоугольник 54">
            <a:hlinkClick r:id="rId4" action="ppaction://hlinksldjump"/>
          </p:cNvPr>
          <p:cNvSpPr/>
          <p:nvPr/>
        </p:nvSpPr>
        <p:spPr>
          <a:xfrm>
            <a:off x="8562708" y="5382559"/>
            <a:ext cx="595086" cy="595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endParaRPr lang="ru-RU" sz="2400" dirty="0">
              <a:latin typeface="+mj-lt"/>
            </a:endParaRPr>
          </a:p>
        </p:txBody>
      </p:sp>
      <p:sp>
        <p:nvSpPr>
          <p:cNvPr id="56" name="Прямоугольник 55">
            <a:hlinkClick r:id="rId4" action="ppaction://hlinksldjump"/>
          </p:cNvPr>
          <p:cNvSpPr/>
          <p:nvPr/>
        </p:nvSpPr>
        <p:spPr>
          <a:xfrm>
            <a:off x="8562708" y="4787473"/>
            <a:ext cx="595086" cy="595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∞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+mj-lt"/>
            </a:endParaRPr>
          </a:p>
        </p:txBody>
      </p:sp>
      <p:sp>
        <p:nvSpPr>
          <p:cNvPr id="61" name="Прямоугольник 60">
            <a:hlinkClick r:id="rId2" action="ppaction://hlinksldjump"/>
          </p:cNvPr>
          <p:cNvSpPr/>
          <p:nvPr/>
        </p:nvSpPr>
        <p:spPr>
          <a:xfrm rot="16200000">
            <a:off x="5885806" y="4787472"/>
            <a:ext cx="595086" cy="595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∞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7622" y="4343400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 верно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816" y="4432685"/>
            <a:ext cx="603556" cy="6523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467" y="4318289"/>
            <a:ext cx="597460" cy="65232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0529" y="4317537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Верно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422" y="4343400"/>
            <a:ext cx="597460" cy="65232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912238" y="4331213"/>
            <a:ext cx="1090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Не верно</a:t>
            </a:r>
          </a:p>
        </p:txBody>
      </p:sp>
    </p:spTree>
    <p:extLst>
      <p:ext uri="{BB962C8B-B14F-4D97-AF65-F5344CB8AC3E}">
        <p14:creationId xmlns:p14="http://schemas.microsoft.com/office/powerpoint/2010/main" val="294440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0" y="0"/>
              <a:ext cx="12192000" cy="6858000"/>
              <a:chOff x="0" y="-51955"/>
              <a:chExt cx="12192000" cy="6858000"/>
            </a:xfrm>
          </p:grpSpPr>
          <p:grpSp>
            <p:nvGrpSpPr>
              <p:cNvPr id="24" name="Группа 23"/>
              <p:cNvGrpSpPr/>
              <p:nvPr/>
            </p:nvGrpSpPr>
            <p:grpSpPr>
              <a:xfrm>
                <a:off x="0" y="-51955"/>
                <a:ext cx="12192000" cy="6858000"/>
                <a:chOff x="0" y="0"/>
                <a:chExt cx="12192000" cy="6858000"/>
              </a:xfrm>
            </p:grpSpPr>
            <p:sp>
              <p:nvSpPr>
                <p:cNvPr id="34" name="Прямоугольник 33"/>
                <p:cNvSpPr/>
                <p:nvPr/>
              </p:nvSpPr>
              <p:spPr>
                <a:xfrm>
                  <a:off x="0" y="0"/>
                  <a:ext cx="2583180" cy="6858000"/>
                </a:xfrm>
                <a:prstGeom prst="rect">
                  <a:avLst/>
                </a:prstGeom>
                <a:solidFill>
                  <a:srgbClr val="63A537"/>
                </a:solidFill>
                <a:ln w="15875" cap="flat" cmpd="sng" algn="ctr">
                  <a:solidFill>
                    <a:srgbClr val="63A537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Скругленный прямоугольник 36"/>
                <p:cNvSpPr/>
                <p:nvPr/>
              </p:nvSpPr>
              <p:spPr>
                <a:xfrm>
                  <a:off x="662940" y="891540"/>
                  <a:ext cx="11529060" cy="5966460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5875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Прямоугольник 37"/>
                <p:cNvSpPr/>
                <p:nvPr/>
              </p:nvSpPr>
              <p:spPr>
                <a:xfrm>
                  <a:off x="11338560" y="5829300"/>
                  <a:ext cx="853440" cy="1028700"/>
                </a:xfrm>
                <a:prstGeom prst="rect">
                  <a:avLst/>
                </a:prstGeom>
                <a:solidFill>
                  <a:sysClr val="window" lastClr="FFFFFF"/>
                </a:solidFill>
                <a:ln w="15875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Прямоугольник 38"/>
                <p:cNvSpPr/>
                <p:nvPr/>
              </p:nvSpPr>
              <p:spPr>
                <a:xfrm>
                  <a:off x="662940" y="4343400"/>
                  <a:ext cx="1257300" cy="2514600"/>
                </a:xfrm>
                <a:prstGeom prst="rect">
                  <a:avLst/>
                </a:prstGeom>
                <a:solidFill>
                  <a:sysClr val="window" lastClr="FFFFFF"/>
                </a:solidFill>
                <a:ln w="15875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7" name="Скругленный прямоугольник 26"/>
              <p:cNvSpPr/>
              <p:nvPr/>
            </p:nvSpPr>
            <p:spPr>
              <a:xfrm>
                <a:off x="215558" y="2193978"/>
                <a:ext cx="8274441" cy="236930"/>
              </a:xfrm>
              <a:prstGeom prst="roundRect">
                <a:avLst/>
              </a:prstGeom>
              <a:solidFill>
                <a:srgbClr val="002060"/>
              </a:solidFill>
              <a:ln w="15875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flipH="1">
                <a:off x="1255248" y="1325032"/>
                <a:ext cx="309753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5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7A76F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Задание 2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62940" y="2594088"/>
                <a:ext cx="639024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7A76F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Уберите лишнюю фигуру или фигуры</a:t>
                </a:r>
              </a:p>
            </p:txBody>
          </p:sp>
        </p:grpSp>
        <p:cxnSp>
          <p:nvCxnSpPr>
            <p:cNvPr id="10" name="Прямая соединительная линия 9">
              <a:hlinkClick r:id="rId2" action="ppaction://hlinksldjump"/>
            </p:cNvPr>
            <p:cNvCxnSpPr/>
            <p:nvPr/>
          </p:nvCxnSpPr>
          <p:spPr>
            <a:xfrm>
              <a:off x="1921884" y="3175943"/>
              <a:ext cx="24784" cy="1243575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>
              <a:hlinkClick r:id="rId2" action="ppaction://hlinksldjump"/>
            </p:cNvPr>
            <p:cNvCxnSpPr/>
            <p:nvPr/>
          </p:nvCxnSpPr>
          <p:spPr>
            <a:xfrm flipH="1">
              <a:off x="1882829" y="4419518"/>
              <a:ext cx="1525727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Группа 10"/>
          <p:cNvGrpSpPr/>
          <p:nvPr/>
        </p:nvGrpSpPr>
        <p:grpSpPr>
          <a:xfrm>
            <a:off x="4742938" y="3480900"/>
            <a:ext cx="1525728" cy="1243575"/>
            <a:chOff x="4810622" y="3175943"/>
            <a:chExt cx="1525728" cy="1243575"/>
          </a:xfrm>
        </p:grpSpPr>
        <p:cxnSp>
          <p:nvCxnSpPr>
            <p:cNvPr id="22" name="Прямая соединительная линия 21">
              <a:hlinkClick r:id="rId2" action="ppaction://hlinksldjump"/>
            </p:cNvPr>
            <p:cNvCxnSpPr/>
            <p:nvPr/>
          </p:nvCxnSpPr>
          <p:spPr>
            <a:xfrm flipV="1">
              <a:off x="4810622" y="3175943"/>
              <a:ext cx="24784" cy="1243575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>
              <a:hlinkClick r:id="rId2" action="ppaction://hlinksldjump"/>
            </p:cNvPr>
            <p:cNvCxnSpPr/>
            <p:nvPr/>
          </p:nvCxnSpPr>
          <p:spPr>
            <a:xfrm flipH="1" flipV="1">
              <a:off x="4810623" y="3175943"/>
              <a:ext cx="1525727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Группа 12"/>
          <p:cNvGrpSpPr/>
          <p:nvPr/>
        </p:nvGrpSpPr>
        <p:grpSpPr>
          <a:xfrm>
            <a:off x="7692212" y="3480900"/>
            <a:ext cx="2522464" cy="1137253"/>
            <a:chOff x="7956709" y="3206147"/>
            <a:chExt cx="2522464" cy="1011160"/>
          </a:xfrm>
        </p:grpSpPr>
        <p:cxnSp>
          <p:nvCxnSpPr>
            <p:cNvPr id="25" name="Прямая соединительная линия 24">
              <a:hlinkClick r:id="rId3" action="ppaction://hlinksldjump"/>
            </p:cNvPr>
            <p:cNvCxnSpPr/>
            <p:nvPr/>
          </p:nvCxnSpPr>
          <p:spPr>
            <a:xfrm>
              <a:off x="7956709" y="3206147"/>
              <a:ext cx="1021520" cy="101116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>
              <a:hlinkClick r:id="rId3" action="ppaction://hlinksldjump"/>
            </p:cNvPr>
            <p:cNvCxnSpPr/>
            <p:nvPr/>
          </p:nvCxnSpPr>
          <p:spPr>
            <a:xfrm flipH="1">
              <a:off x="8953446" y="4217307"/>
              <a:ext cx="1525727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2023905" y="5096359"/>
            <a:ext cx="1588357" cy="1525727"/>
            <a:chOff x="1952245" y="4789088"/>
            <a:chExt cx="1588357" cy="1525727"/>
          </a:xfrm>
        </p:grpSpPr>
        <p:cxnSp>
          <p:nvCxnSpPr>
            <p:cNvPr id="29" name="Прямая соединительная линия 28">
              <a:hlinkClick r:id="rId2" action="ppaction://hlinksldjump"/>
            </p:cNvPr>
            <p:cNvCxnSpPr/>
            <p:nvPr/>
          </p:nvCxnSpPr>
          <p:spPr>
            <a:xfrm rot="13620000" flipH="1">
              <a:off x="2561641" y="4805361"/>
              <a:ext cx="24784" cy="1243575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>
              <a:hlinkClick r:id="rId2" action="ppaction://hlinksldjump"/>
            </p:cNvPr>
            <p:cNvCxnSpPr/>
            <p:nvPr/>
          </p:nvCxnSpPr>
          <p:spPr>
            <a:xfrm rot="13620000">
              <a:off x="2777738" y="5551952"/>
              <a:ext cx="1525727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4986126" y="5096360"/>
            <a:ext cx="1243576" cy="1525727"/>
            <a:chOff x="4995954" y="4789089"/>
            <a:chExt cx="1243576" cy="1525727"/>
          </a:xfrm>
        </p:grpSpPr>
        <p:cxnSp>
          <p:nvCxnSpPr>
            <p:cNvPr id="32" name="Прямая соединительная линия 31">
              <a:hlinkClick r:id="rId2" action="ppaction://hlinksldjump"/>
            </p:cNvPr>
            <p:cNvCxnSpPr/>
            <p:nvPr/>
          </p:nvCxnSpPr>
          <p:spPr>
            <a:xfrm rot="5400000" flipV="1">
              <a:off x="5605350" y="4179693"/>
              <a:ext cx="24784" cy="1243575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>
              <a:hlinkClick r:id="rId2" action="ppaction://hlinksldjump"/>
            </p:cNvPr>
            <p:cNvCxnSpPr/>
            <p:nvPr/>
          </p:nvCxnSpPr>
          <p:spPr>
            <a:xfrm rot="5400000" flipH="1">
              <a:off x="5476666" y="5551953"/>
              <a:ext cx="1525727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>
            <a:off x="8190581" y="4930164"/>
            <a:ext cx="1525728" cy="1243575"/>
            <a:chOff x="8190581" y="4930164"/>
            <a:chExt cx="1525728" cy="1243575"/>
          </a:xfrm>
        </p:grpSpPr>
        <p:cxnSp>
          <p:nvCxnSpPr>
            <p:cNvPr id="35" name="Прямая соединительная линия 34">
              <a:hlinkClick r:id="rId2" action="ppaction://hlinksldjump"/>
            </p:cNvPr>
            <p:cNvCxnSpPr/>
            <p:nvPr/>
          </p:nvCxnSpPr>
          <p:spPr>
            <a:xfrm flipH="1">
              <a:off x="9691525" y="4930164"/>
              <a:ext cx="24784" cy="1243575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>
              <a:hlinkClick r:id="rId2" action="ppaction://hlinksldjump"/>
            </p:cNvPr>
            <p:cNvCxnSpPr/>
            <p:nvPr/>
          </p:nvCxnSpPr>
          <p:spPr>
            <a:xfrm>
              <a:off x="8190581" y="6173739"/>
              <a:ext cx="1525727" cy="0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Прямоугольник 1"/>
          <p:cNvSpPr/>
          <p:nvPr/>
        </p:nvSpPr>
        <p:spPr>
          <a:xfrm>
            <a:off x="8326727" y="5301298"/>
            <a:ext cx="1090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Не верно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17682" y="5333717"/>
            <a:ext cx="1090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Не верно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05881" y="3328311"/>
            <a:ext cx="1090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Не верно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10301" y="5856059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Верно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765011" y="3680194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Верно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14011" y="3726339"/>
            <a:ext cx="1090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Не верно</a:t>
            </a:r>
          </a:p>
        </p:txBody>
      </p:sp>
    </p:spTree>
    <p:extLst>
      <p:ext uri="{BB962C8B-B14F-4D97-AF65-F5344CB8AC3E}">
        <p14:creationId xmlns:p14="http://schemas.microsoft.com/office/powerpoint/2010/main" val="233463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0" y="0"/>
                <a:ext cx="2583180" cy="6858000"/>
              </a:xfrm>
              <a:prstGeom prst="rect">
                <a:avLst/>
              </a:prstGeom>
              <a:solidFill>
                <a:srgbClr val="63A537"/>
              </a:solidFill>
              <a:ln w="15875" cap="flat" cmpd="sng" algn="ctr">
                <a:solidFill>
                  <a:srgbClr val="63A537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Скругленный прямоугольник 20"/>
              <p:cNvSpPr/>
              <p:nvPr/>
            </p:nvSpPr>
            <p:spPr>
              <a:xfrm>
                <a:off x="635047" y="891540"/>
                <a:ext cx="11529060" cy="5966460"/>
              </a:xfrm>
              <a:prstGeom prst="roundRect">
                <a:avLst/>
              </a:prstGeom>
              <a:solidFill>
                <a:sysClr val="window" lastClr="FFFFFF"/>
              </a:solidFill>
              <a:ln w="158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1338560" y="5829300"/>
                <a:ext cx="853440" cy="1028700"/>
              </a:xfrm>
              <a:prstGeom prst="rect">
                <a:avLst/>
              </a:prstGeom>
              <a:solidFill>
                <a:sysClr val="window" lastClr="FFFFFF"/>
              </a:solidFill>
              <a:ln w="158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662940" y="4343400"/>
                <a:ext cx="1257300" cy="2514600"/>
              </a:xfrm>
              <a:prstGeom prst="rect">
                <a:avLst/>
              </a:prstGeom>
              <a:solidFill>
                <a:sysClr val="window" lastClr="FFFFFF"/>
              </a:solidFill>
              <a:ln w="158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7" name="Скругленный прямоугольник 16"/>
            <p:cNvSpPr/>
            <p:nvPr/>
          </p:nvSpPr>
          <p:spPr>
            <a:xfrm>
              <a:off x="215558" y="2193978"/>
              <a:ext cx="8274441" cy="236930"/>
            </a:xfrm>
            <a:prstGeom prst="roundRect">
              <a:avLst/>
            </a:prstGeom>
            <a:solidFill>
              <a:srgbClr val="002060"/>
            </a:solidFill>
            <a:ln w="15875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flipH="1">
              <a:off x="1255248" y="1325032"/>
              <a:ext cx="309753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5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7A76F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Задание 3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5761" y="2626458"/>
              <a:ext cx="735403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7A76F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Машу пригласила подруга в гости и сказала: «Поднимись на 9 этаж, увидишь 3 двери, наша не самая левая, но левее двери Кузнецовых». Помогите выбрать верную дверь!</a:t>
              </a:r>
            </a:p>
          </p:txBody>
        </p:sp>
      </p:grpSp>
      <p:pic>
        <p:nvPicPr>
          <p:cNvPr id="9" name="Рисунок 8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7" t="7186" r="42601" b="-7186"/>
          <a:stretch/>
        </p:blipFill>
        <p:spPr>
          <a:xfrm>
            <a:off x="7935755" y="4526640"/>
            <a:ext cx="711200" cy="1817827"/>
          </a:xfrm>
          <a:prstGeom prst="rect">
            <a:avLst/>
          </a:prstGeom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7" t="7186" r="42601" b="-7186"/>
          <a:stretch/>
        </p:blipFill>
        <p:spPr>
          <a:xfrm>
            <a:off x="6664241" y="4585308"/>
            <a:ext cx="711200" cy="1817827"/>
          </a:xfrm>
          <a:prstGeom prst="rect">
            <a:avLst/>
          </a:prstGeom>
        </p:spPr>
      </p:pic>
      <p:pic>
        <p:nvPicPr>
          <p:cNvPr id="14" name="Рисунок 1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7" t="7186" r="42601" b="-7186"/>
          <a:stretch/>
        </p:blipFill>
        <p:spPr>
          <a:xfrm>
            <a:off x="5350251" y="4786007"/>
            <a:ext cx="711200" cy="1817827"/>
          </a:xfrm>
          <a:prstGeom prst="rect">
            <a:avLst/>
          </a:prstGeom>
        </p:spPr>
      </p:pic>
      <p:grpSp>
        <p:nvGrpSpPr>
          <p:cNvPr id="24" name="Группа 23"/>
          <p:cNvGrpSpPr/>
          <p:nvPr/>
        </p:nvGrpSpPr>
        <p:grpSpPr>
          <a:xfrm>
            <a:off x="9249745" y="5333879"/>
            <a:ext cx="871529" cy="1237457"/>
            <a:chOff x="6195912" y="5062418"/>
            <a:chExt cx="871529" cy="1237457"/>
          </a:xfrm>
        </p:grpSpPr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6907438" y="6156769"/>
              <a:ext cx="103188" cy="39688"/>
            </a:xfrm>
            <a:custGeom>
              <a:avLst/>
              <a:gdLst>
                <a:gd name="T0" fmla="*/ 129 w 129"/>
                <a:gd name="T1" fmla="*/ 38 h 49"/>
                <a:gd name="T2" fmla="*/ 129 w 129"/>
                <a:gd name="T3" fmla="*/ 43 h 49"/>
                <a:gd name="T4" fmla="*/ 127 w 129"/>
                <a:gd name="T5" fmla="*/ 47 h 49"/>
                <a:gd name="T6" fmla="*/ 123 w 129"/>
                <a:gd name="T7" fmla="*/ 48 h 49"/>
                <a:gd name="T8" fmla="*/ 119 w 129"/>
                <a:gd name="T9" fmla="*/ 49 h 49"/>
                <a:gd name="T10" fmla="*/ 103 w 129"/>
                <a:gd name="T11" fmla="*/ 47 h 49"/>
                <a:gd name="T12" fmla="*/ 88 w 129"/>
                <a:gd name="T13" fmla="*/ 43 h 49"/>
                <a:gd name="T14" fmla="*/ 73 w 129"/>
                <a:gd name="T15" fmla="*/ 40 h 49"/>
                <a:gd name="T16" fmla="*/ 58 w 129"/>
                <a:gd name="T17" fmla="*/ 34 h 49"/>
                <a:gd name="T18" fmla="*/ 43 w 129"/>
                <a:gd name="T19" fmla="*/ 29 h 49"/>
                <a:gd name="T20" fmla="*/ 29 w 129"/>
                <a:gd name="T21" fmla="*/ 22 h 49"/>
                <a:gd name="T22" fmla="*/ 14 w 129"/>
                <a:gd name="T23" fmla="*/ 16 h 49"/>
                <a:gd name="T24" fmla="*/ 0 w 129"/>
                <a:gd name="T25" fmla="*/ 9 h 49"/>
                <a:gd name="T26" fmla="*/ 0 w 129"/>
                <a:gd name="T27" fmla="*/ 6 h 49"/>
                <a:gd name="T28" fmla="*/ 1 w 129"/>
                <a:gd name="T29" fmla="*/ 3 h 49"/>
                <a:gd name="T30" fmla="*/ 5 w 129"/>
                <a:gd name="T31" fmla="*/ 1 h 49"/>
                <a:gd name="T32" fmla="*/ 7 w 129"/>
                <a:gd name="T33" fmla="*/ 0 h 49"/>
                <a:gd name="T34" fmla="*/ 23 w 129"/>
                <a:gd name="T35" fmla="*/ 4 h 49"/>
                <a:gd name="T36" fmla="*/ 39 w 129"/>
                <a:gd name="T37" fmla="*/ 7 h 49"/>
                <a:gd name="T38" fmla="*/ 55 w 129"/>
                <a:gd name="T39" fmla="*/ 9 h 49"/>
                <a:gd name="T40" fmla="*/ 73 w 129"/>
                <a:gd name="T41" fmla="*/ 11 h 49"/>
                <a:gd name="T42" fmla="*/ 89 w 129"/>
                <a:gd name="T43" fmla="*/ 15 h 49"/>
                <a:gd name="T44" fmla="*/ 104 w 129"/>
                <a:gd name="T45" fmla="*/ 19 h 49"/>
                <a:gd name="T46" fmla="*/ 118 w 129"/>
                <a:gd name="T47" fmla="*/ 27 h 49"/>
                <a:gd name="T48" fmla="*/ 129 w 129"/>
                <a:gd name="T4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" h="49">
                  <a:moveTo>
                    <a:pt x="129" y="38"/>
                  </a:moveTo>
                  <a:lnTo>
                    <a:pt x="129" y="43"/>
                  </a:lnTo>
                  <a:lnTo>
                    <a:pt x="127" y="47"/>
                  </a:lnTo>
                  <a:lnTo>
                    <a:pt x="123" y="48"/>
                  </a:lnTo>
                  <a:lnTo>
                    <a:pt x="119" y="49"/>
                  </a:lnTo>
                  <a:lnTo>
                    <a:pt x="103" y="47"/>
                  </a:lnTo>
                  <a:lnTo>
                    <a:pt x="88" y="43"/>
                  </a:lnTo>
                  <a:lnTo>
                    <a:pt x="73" y="40"/>
                  </a:lnTo>
                  <a:lnTo>
                    <a:pt x="58" y="34"/>
                  </a:lnTo>
                  <a:lnTo>
                    <a:pt x="43" y="29"/>
                  </a:lnTo>
                  <a:lnTo>
                    <a:pt x="29" y="22"/>
                  </a:lnTo>
                  <a:lnTo>
                    <a:pt x="14" y="16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5" y="1"/>
                  </a:lnTo>
                  <a:lnTo>
                    <a:pt x="7" y="0"/>
                  </a:lnTo>
                  <a:lnTo>
                    <a:pt x="23" y="4"/>
                  </a:lnTo>
                  <a:lnTo>
                    <a:pt x="39" y="7"/>
                  </a:lnTo>
                  <a:lnTo>
                    <a:pt x="55" y="9"/>
                  </a:lnTo>
                  <a:lnTo>
                    <a:pt x="73" y="11"/>
                  </a:lnTo>
                  <a:lnTo>
                    <a:pt x="89" y="15"/>
                  </a:lnTo>
                  <a:lnTo>
                    <a:pt x="104" y="19"/>
                  </a:lnTo>
                  <a:lnTo>
                    <a:pt x="118" y="27"/>
                  </a:lnTo>
                  <a:lnTo>
                    <a:pt x="129" y="3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6686441" y="6171287"/>
              <a:ext cx="381000" cy="128588"/>
            </a:xfrm>
            <a:custGeom>
              <a:avLst/>
              <a:gdLst>
                <a:gd name="T0" fmla="*/ 91 w 481"/>
                <a:gd name="T1" fmla="*/ 26 h 161"/>
                <a:gd name="T2" fmla="*/ 125 w 481"/>
                <a:gd name="T3" fmla="*/ 37 h 161"/>
                <a:gd name="T4" fmla="*/ 159 w 481"/>
                <a:gd name="T5" fmla="*/ 46 h 161"/>
                <a:gd name="T6" fmla="*/ 195 w 481"/>
                <a:gd name="T7" fmla="*/ 53 h 161"/>
                <a:gd name="T8" fmla="*/ 219 w 481"/>
                <a:gd name="T9" fmla="*/ 48 h 161"/>
                <a:gd name="T10" fmla="*/ 232 w 481"/>
                <a:gd name="T11" fmla="*/ 41 h 161"/>
                <a:gd name="T12" fmla="*/ 248 w 481"/>
                <a:gd name="T13" fmla="*/ 39 h 161"/>
                <a:gd name="T14" fmla="*/ 263 w 481"/>
                <a:gd name="T15" fmla="*/ 40 h 161"/>
                <a:gd name="T16" fmla="*/ 295 w 481"/>
                <a:gd name="T17" fmla="*/ 46 h 161"/>
                <a:gd name="T18" fmla="*/ 342 w 481"/>
                <a:gd name="T19" fmla="*/ 57 h 161"/>
                <a:gd name="T20" fmla="*/ 387 w 481"/>
                <a:gd name="T21" fmla="*/ 72 h 161"/>
                <a:gd name="T22" fmla="*/ 431 w 481"/>
                <a:gd name="T23" fmla="*/ 93 h 161"/>
                <a:gd name="T24" fmla="*/ 462 w 481"/>
                <a:gd name="T25" fmla="*/ 113 h 161"/>
                <a:gd name="T26" fmla="*/ 480 w 481"/>
                <a:gd name="T27" fmla="*/ 133 h 161"/>
                <a:gd name="T28" fmla="*/ 473 w 481"/>
                <a:gd name="T29" fmla="*/ 154 h 161"/>
                <a:gd name="T30" fmla="*/ 454 w 481"/>
                <a:gd name="T31" fmla="*/ 160 h 161"/>
                <a:gd name="T32" fmla="*/ 432 w 481"/>
                <a:gd name="T33" fmla="*/ 160 h 161"/>
                <a:gd name="T34" fmla="*/ 412 w 481"/>
                <a:gd name="T35" fmla="*/ 157 h 161"/>
                <a:gd name="T36" fmla="*/ 379 w 481"/>
                <a:gd name="T37" fmla="*/ 151 h 161"/>
                <a:gd name="T38" fmla="*/ 336 w 481"/>
                <a:gd name="T39" fmla="*/ 139 h 161"/>
                <a:gd name="T40" fmla="*/ 292 w 481"/>
                <a:gd name="T41" fmla="*/ 126 h 161"/>
                <a:gd name="T42" fmla="*/ 248 w 481"/>
                <a:gd name="T43" fmla="*/ 114 h 161"/>
                <a:gd name="T44" fmla="*/ 204 w 481"/>
                <a:gd name="T45" fmla="*/ 100 h 161"/>
                <a:gd name="T46" fmla="*/ 163 w 481"/>
                <a:gd name="T47" fmla="*/ 84 h 161"/>
                <a:gd name="T48" fmla="*/ 120 w 481"/>
                <a:gd name="T49" fmla="*/ 67 h 161"/>
                <a:gd name="T50" fmla="*/ 80 w 481"/>
                <a:gd name="T51" fmla="*/ 48 h 161"/>
                <a:gd name="T52" fmla="*/ 52 w 481"/>
                <a:gd name="T53" fmla="*/ 35 h 161"/>
                <a:gd name="T54" fmla="*/ 39 w 481"/>
                <a:gd name="T55" fmla="*/ 30 h 161"/>
                <a:gd name="T56" fmla="*/ 27 w 481"/>
                <a:gd name="T57" fmla="*/ 23 h 161"/>
                <a:gd name="T58" fmla="*/ 15 w 481"/>
                <a:gd name="T59" fmla="*/ 16 h 161"/>
                <a:gd name="T60" fmla="*/ 5 w 481"/>
                <a:gd name="T61" fmla="*/ 9 h 161"/>
                <a:gd name="T62" fmla="*/ 1 w 481"/>
                <a:gd name="T63" fmla="*/ 3 h 161"/>
                <a:gd name="T64" fmla="*/ 9 w 481"/>
                <a:gd name="T65" fmla="*/ 2 h 161"/>
                <a:gd name="T66" fmla="*/ 28 w 481"/>
                <a:gd name="T67" fmla="*/ 8 h 161"/>
                <a:gd name="T68" fmla="*/ 46 w 481"/>
                <a:gd name="T69" fmla="*/ 14 h 161"/>
                <a:gd name="T70" fmla="*/ 65 w 481"/>
                <a:gd name="T71" fmla="*/ 1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1" h="161">
                  <a:moveTo>
                    <a:pt x="74" y="22"/>
                  </a:moveTo>
                  <a:lnTo>
                    <a:pt x="91" y="26"/>
                  </a:lnTo>
                  <a:lnTo>
                    <a:pt x="107" y="31"/>
                  </a:lnTo>
                  <a:lnTo>
                    <a:pt x="125" y="37"/>
                  </a:lnTo>
                  <a:lnTo>
                    <a:pt x="142" y="41"/>
                  </a:lnTo>
                  <a:lnTo>
                    <a:pt x="159" y="46"/>
                  </a:lnTo>
                  <a:lnTo>
                    <a:pt x="176" y="49"/>
                  </a:lnTo>
                  <a:lnTo>
                    <a:pt x="195" y="53"/>
                  </a:lnTo>
                  <a:lnTo>
                    <a:pt x="213" y="55"/>
                  </a:lnTo>
                  <a:lnTo>
                    <a:pt x="219" y="48"/>
                  </a:lnTo>
                  <a:lnTo>
                    <a:pt x="225" y="45"/>
                  </a:lnTo>
                  <a:lnTo>
                    <a:pt x="232" y="41"/>
                  </a:lnTo>
                  <a:lnTo>
                    <a:pt x="240" y="39"/>
                  </a:lnTo>
                  <a:lnTo>
                    <a:pt x="248" y="39"/>
                  </a:lnTo>
                  <a:lnTo>
                    <a:pt x="256" y="39"/>
                  </a:lnTo>
                  <a:lnTo>
                    <a:pt x="263" y="40"/>
                  </a:lnTo>
                  <a:lnTo>
                    <a:pt x="271" y="41"/>
                  </a:lnTo>
                  <a:lnTo>
                    <a:pt x="295" y="46"/>
                  </a:lnTo>
                  <a:lnTo>
                    <a:pt x="319" y="52"/>
                  </a:lnTo>
                  <a:lnTo>
                    <a:pt x="342" y="57"/>
                  </a:lnTo>
                  <a:lnTo>
                    <a:pt x="365" y="64"/>
                  </a:lnTo>
                  <a:lnTo>
                    <a:pt x="387" y="72"/>
                  </a:lnTo>
                  <a:lnTo>
                    <a:pt x="410" y="83"/>
                  </a:lnTo>
                  <a:lnTo>
                    <a:pt x="431" y="93"/>
                  </a:lnTo>
                  <a:lnTo>
                    <a:pt x="452" y="105"/>
                  </a:lnTo>
                  <a:lnTo>
                    <a:pt x="462" y="113"/>
                  </a:lnTo>
                  <a:lnTo>
                    <a:pt x="473" y="122"/>
                  </a:lnTo>
                  <a:lnTo>
                    <a:pt x="480" y="133"/>
                  </a:lnTo>
                  <a:lnTo>
                    <a:pt x="481" y="147"/>
                  </a:lnTo>
                  <a:lnTo>
                    <a:pt x="473" y="154"/>
                  </a:lnTo>
                  <a:lnTo>
                    <a:pt x="465" y="159"/>
                  </a:lnTo>
                  <a:lnTo>
                    <a:pt x="454" y="160"/>
                  </a:lnTo>
                  <a:lnTo>
                    <a:pt x="444" y="161"/>
                  </a:lnTo>
                  <a:lnTo>
                    <a:pt x="432" y="160"/>
                  </a:lnTo>
                  <a:lnTo>
                    <a:pt x="422" y="159"/>
                  </a:lnTo>
                  <a:lnTo>
                    <a:pt x="412" y="157"/>
                  </a:lnTo>
                  <a:lnTo>
                    <a:pt x="401" y="156"/>
                  </a:lnTo>
                  <a:lnTo>
                    <a:pt x="379" y="151"/>
                  </a:lnTo>
                  <a:lnTo>
                    <a:pt x="357" y="145"/>
                  </a:lnTo>
                  <a:lnTo>
                    <a:pt x="336" y="139"/>
                  </a:lnTo>
                  <a:lnTo>
                    <a:pt x="314" y="132"/>
                  </a:lnTo>
                  <a:lnTo>
                    <a:pt x="292" y="126"/>
                  </a:lnTo>
                  <a:lnTo>
                    <a:pt x="270" y="120"/>
                  </a:lnTo>
                  <a:lnTo>
                    <a:pt x="248" y="114"/>
                  </a:lnTo>
                  <a:lnTo>
                    <a:pt x="226" y="107"/>
                  </a:lnTo>
                  <a:lnTo>
                    <a:pt x="204" y="100"/>
                  </a:lnTo>
                  <a:lnTo>
                    <a:pt x="183" y="92"/>
                  </a:lnTo>
                  <a:lnTo>
                    <a:pt x="163" y="84"/>
                  </a:lnTo>
                  <a:lnTo>
                    <a:pt x="141" y="76"/>
                  </a:lnTo>
                  <a:lnTo>
                    <a:pt x="120" y="67"/>
                  </a:lnTo>
                  <a:lnTo>
                    <a:pt x="99" y="57"/>
                  </a:lnTo>
                  <a:lnTo>
                    <a:pt x="80" y="48"/>
                  </a:lnTo>
                  <a:lnTo>
                    <a:pt x="59" y="38"/>
                  </a:lnTo>
                  <a:lnTo>
                    <a:pt x="52" y="35"/>
                  </a:lnTo>
                  <a:lnTo>
                    <a:pt x="45" y="33"/>
                  </a:lnTo>
                  <a:lnTo>
                    <a:pt x="39" y="30"/>
                  </a:lnTo>
                  <a:lnTo>
                    <a:pt x="34" y="26"/>
                  </a:lnTo>
                  <a:lnTo>
                    <a:pt x="27" y="23"/>
                  </a:lnTo>
                  <a:lnTo>
                    <a:pt x="21" y="18"/>
                  </a:lnTo>
                  <a:lnTo>
                    <a:pt x="15" y="16"/>
                  </a:lnTo>
                  <a:lnTo>
                    <a:pt x="8" y="12"/>
                  </a:lnTo>
                  <a:lnTo>
                    <a:pt x="5" y="9"/>
                  </a:lnTo>
                  <a:lnTo>
                    <a:pt x="2" y="6"/>
                  </a:lnTo>
                  <a:lnTo>
                    <a:pt x="1" y="3"/>
                  </a:lnTo>
                  <a:lnTo>
                    <a:pt x="0" y="0"/>
                  </a:lnTo>
                  <a:lnTo>
                    <a:pt x="9" y="2"/>
                  </a:lnTo>
                  <a:lnTo>
                    <a:pt x="19" y="4"/>
                  </a:lnTo>
                  <a:lnTo>
                    <a:pt x="28" y="8"/>
                  </a:lnTo>
                  <a:lnTo>
                    <a:pt x="37" y="10"/>
                  </a:lnTo>
                  <a:lnTo>
                    <a:pt x="46" y="14"/>
                  </a:lnTo>
                  <a:lnTo>
                    <a:pt x="55" y="16"/>
                  </a:lnTo>
                  <a:lnTo>
                    <a:pt x="65" y="19"/>
                  </a:lnTo>
                  <a:lnTo>
                    <a:pt x="74" y="2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27" name="Группа 26"/>
            <p:cNvGrpSpPr/>
            <p:nvPr/>
          </p:nvGrpSpPr>
          <p:grpSpPr>
            <a:xfrm>
              <a:off x="6195912" y="5062418"/>
              <a:ext cx="457200" cy="1163638"/>
              <a:chOff x="6103837" y="5052099"/>
              <a:chExt cx="457200" cy="1163638"/>
            </a:xfrm>
          </p:grpSpPr>
          <p:grpSp>
            <p:nvGrpSpPr>
              <p:cNvPr id="28" name="Группа 27"/>
              <p:cNvGrpSpPr/>
              <p:nvPr/>
            </p:nvGrpSpPr>
            <p:grpSpPr>
              <a:xfrm>
                <a:off x="6103837" y="5052099"/>
                <a:ext cx="457200" cy="1163638"/>
                <a:chOff x="5675212" y="5027493"/>
                <a:chExt cx="457200" cy="1163638"/>
              </a:xfrm>
            </p:grpSpPr>
            <p:sp>
              <p:nvSpPr>
                <p:cNvPr id="30" name="Freeform 9"/>
                <p:cNvSpPr>
                  <a:spLocks/>
                </p:cNvSpPr>
                <p:nvPr/>
              </p:nvSpPr>
              <p:spPr bwMode="auto">
                <a:xfrm>
                  <a:off x="5675212" y="5027493"/>
                  <a:ext cx="457200" cy="1163638"/>
                </a:xfrm>
                <a:custGeom>
                  <a:avLst/>
                  <a:gdLst>
                    <a:gd name="T0" fmla="*/ 445 w 578"/>
                    <a:gd name="T1" fmla="*/ 142 h 1467"/>
                    <a:gd name="T2" fmla="*/ 452 w 578"/>
                    <a:gd name="T3" fmla="*/ 221 h 1467"/>
                    <a:gd name="T4" fmla="*/ 410 w 578"/>
                    <a:gd name="T5" fmla="*/ 250 h 1467"/>
                    <a:gd name="T6" fmla="*/ 425 w 578"/>
                    <a:gd name="T7" fmla="*/ 281 h 1467"/>
                    <a:gd name="T8" fmla="*/ 476 w 578"/>
                    <a:gd name="T9" fmla="*/ 302 h 1467"/>
                    <a:gd name="T10" fmla="*/ 538 w 578"/>
                    <a:gd name="T11" fmla="*/ 383 h 1467"/>
                    <a:gd name="T12" fmla="*/ 566 w 578"/>
                    <a:gd name="T13" fmla="*/ 597 h 1467"/>
                    <a:gd name="T14" fmla="*/ 546 w 578"/>
                    <a:gd name="T15" fmla="*/ 674 h 1467"/>
                    <a:gd name="T16" fmla="*/ 550 w 578"/>
                    <a:gd name="T17" fmla="*/ 701 h 1467"/>
                    <a:gd name="T18" fmla="*/ 513 w 578"/>
                    <a:gd name="T19" fmla="*/ 806 h 1467"/>
                    <a:gd name="T20" fmla="*/ 469 w 578"/>
                    <a:gd name="T21" fmla="*/ 810 h 1467"/>
                    <a:gd name="T22" fmla="*/ 471 w 578"/>
                    <a:gd name="T23" fmla="*/ 737 h 1467"/>
                    <a:gd name="T24" fmla="*/ 508 w 578"/>
                    <a:gd name="T25" fmla="*/ 679 h 1467"/>
                    <a:gd name="T26" fmla="*/ 472 w 578"/>
                    <a:gd name="T27" fmla="*/ 557 h 1467"/>
                    <a:gd name="T28" fmla="*/ 425 w 578"/>
                    <a:gd name="T29" fmla="*/ 571 h 1467"/>
                    <a:gd name="T30" fmla="*/ 403 w 578"/>
                    <a:gd name="T31" fmla="*/ 653 h 1467"/>
                    <a:gd name="T32" fmla="*/ 431 w 578"/>
                    <a:gd name="T33" fmla="*/ 739 h 1467"/>
                    <a:gd name="T34" fmla="*/ 428 w 578"/>
                    <a:gd name="T35" fmla="*/ 864 h 1467"/>
                    <a:gd name="T36" fmla="*/ 475 w 578"/>
                    <a:gd name="T37" fmla="*/ 1124 h 1467"/>
                    <a:gd name="T38" fmla="*/ 552 w 578"/>
                    <a:gd name="T39" fmla="*/ 1243 h 1467"/>
                    <a:gd name="T40" fmla="*/ 558 w 578"/>
                    <a:gd name="T41" fmla="*/ 1265 h 1467"/>
                    <a:gd name="T42" fmla="*/ 574 w 578"/>
                    <a:gd name="T43" fmla="*/ 1304 h 1467"/>
                    <a:gd name="T44" fmla="*/ 546 w 578"/>
                    <a:gd name="T45" fmla="*/ 1360 h 1467"/>
                    <a:gd name="T46" fmla="*/ 516 w 578"/>
                    <a:gd name="T47" fmla="*/ 1375 h 1467"/>
                    <a:gd name="T48" fmla="*/ 469 w 578"/>
                    <a:gd name="T49" fmla="*/ 1222 h 1467"/>
                    <a:gd name="T50" fmla="*/ 347 w 578"/>
                    <a:gd name="T51" fmla="*/ 1059 h 1467"/>
                    <a:gd name="T52" fmla="*/ 322 w 578"/>
                    <a:gd name="T53" fmla="*/ 982 h 1467"/>
                    <a:gd name="T54" fmla="*/ 283 w 578"/>
                    <a:gd name="T55" fmla="*/ 1020 h 1467"/>
                    <a:gd name="T56" fmla="*/ 240 w 578"/>
                    <a:gd name="T57" fmla="*/ 1237 h 1467"/>
                    <a:gd name="T58" fmla="*/ 247 w 578"/>
                    <a:gd name="T59" fmla="*/ 1453 h 1467"/>
                    <a:gd name="T60" fmla="*/ 215 w 578"/>
                    <a:gd name="T61" fmla="*/ 1466 h 1467"/>
                    <a:gd name="T62" fmla="*/ 156 w 578"/>
                    <a:gd name="T63" fmla="*/ 1447 h 1467"/>
                    <a:gd name="T64" fmla="*/ 149 w 578"/>
                    <a:gd name="T65" fmla="*/ 1421 h 1467"/>
                    <a:gd name="T66" fmla="*/ 185 w 578"/>
                    <a:gd name="T67" fmla="*/ 1406 h 1467"/>
                    <a:gd name="T68" fmla="*/ 203 w 578"/>
                    <a:gd name="T69" fmla="*/ 1342 h 1467"/>
                    <a:gd name="T70" fmla="*/ 174 w 578"/>
                    <a:gd name="T71" fmla="*/ 1201 h 1467"/>
                    <a:gd name="T72" fmla="*/ 169 w 578"/>
                    <a:gd name="T73" fmla="*/ 907 h 1467"/>
                    <a:gd name="T74" fmla="*/ 166 w 578"/>
                    <a:gd name="T75" fmla="*/ 765 h 1467"/>
                    <a:gd name="T76" fmla="*/ 139 w 578"/>
                    <a:gd name="T77" fmla="*/ 706 h 1467"/>
                    <a:gd name="T78" fmla="*/ 93 w 578"/>
                    <a:gd name="T79" fmla="*/ 762 h 1467"/>
                    <a:gd name="T80" fmla="*/ 51 w 578"/>
                    <a:gd name="T81" fmla="*/ 859 h 1467"/>
                    <a:gd name="T82" fmla="*/ 19 w 578"/>
                    <a:gd name="T83" fmla="*/ 883 h 1467"/>
                    <a:gd name="T84" fmla="*/ 1 w 578"/>
                    <a:gd name="T85" fmla="*/ 804 h 1467"/>
                    <a:gd name="T86" fmla="*/ 43 w 578"/>
                    <a:gd name="T87" fmla="*/ 732 h 1467"/>
                    <a:gd name="T88" fmla="*/ 80 w 578"/>
                    <a:gd name="T89" fmla="*/ 659 h 1467"/>
                    <a:gd name="T90" fmla="*/ 110 w 578"/>
                    <a:gd name="T91" fmla="*/ 534 h 1467"/>
                    <a:gd name="T92" fmla="*/ 133 w 578"/>
                    <a:gd name="T93" fmla="*/ 449 h 1467"/>
                    <a:gd name="T94" fmla="*/ 169 w 578"/>
                    <a:gd name="T95" fmla="*/ 372 h 1467"/>
                    <a:gd name="T96" fmla="*/ 250 w 578"/>
                    <a:gd name="T97" fmla="*/ 299 h 1467"/>
                    <a:gd name="T98" fmla="*/ 280 w 578"/>
                    <a:gd name="T99" fmla="*/ 239 h 1467"/>
                    <a:gd name="T100" fmla="*/ 242 w 578"/>
                    <a:gd name="T101" fmla="*/ 216 h 1467"/>
                    <a:gd name="T102" fmla="*/ 244 w 578"/>
                    <a:gd name="T103" fmla="*/ 78 h 1467"/>
                    <a:gd name="T104" fmla="*/ 238 w 578"/>
                    <a:gd name="T105" fmla="*/ 41 h 1467"/>
                    <a:gd name="T106" fmla="*/ 287 w 578"/>
                    <a:gd name="T107" fmla="*/ 7 h 1467"/>
                    <a:gd name="T108" fmla="*/ 400 w 578"/>
                    <a:gd name="T109" fmla="*/ 13 h 14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78" h="1467">
                      <a:moveTo>
                        <a:pt x="436" y="52"/>
                      </a:moveTo>
                      <a:lnTo>
                        <a:pt x="441" y="71"/>
                      </a:lnTo>
                      <a:lnTo>
                        <a:pt x="444" y="90"/>
                      </a:lnTo>
                      <a:lnTo>
                        <a:pt x="444" y="110"/>
                      </a:lnTo>
                      <a:lnTo>
                        <a:pt x="445" y="128"/>
                      </a:lnTo>
                      <a:lnTo>
                        <a:pt x="445" y="142"/>
                      </a:lnTo>
                      <a:lnTo>
                        <a:pt x="446" y="156"/>
                      </a:lnTo>
                      <a:lnTo>
                        <a:pt x="450" y="170"/>
                      </a:lnTo>
                      <a:lnTo>
                        <a:pt x="453" y="183"/>
                      </a:lnTo>
                      <a:lnTo>
                        <a:pt x="456" y="196"/>
                      </a:lnTo>
                      <a:lnTo>
                        <a:pt x="456" y="209"/>
                      </a:lnTo>
                      <a:lnTo>
                        <a:pt x="452" y="221"/>
                      </a:lnTo>
                      <a:lnTo>
                        <a:pt x="443" y="233"/>
                      </a:lnTo>
                      <a:lnTo>
                        <a:pt x="438" y="238"/>
                      </a:lnTo>
                      <a:lnTo>
                        <a:pt x="431" y="242"/>
                      </a:lnTo>
                      <a:lnTo>
                        <a:pt x="423" y="244"/>
                      </a:lnTo>
                      <a:lnTo>
                        <a:pt x="416" y="247"/>
                      </a:lnTo>
                      <a:lnTo>
                        <a:pt x="410" y="250"/>
                      </a:lnTo>
                      <a:lnTo>
                        <a:pt x="405" y="254"/>
                      </a:lnTo>
                      <a:lnTo>
                        <a:pt x="403" y="261"/>
                      </a:lnTo>
                      <a:lnTo>
                        <a:pt x="405" y="269"/>
                      </a:lnTo>
                      <a:lnTo>
                        <a:pt x="411" y="274"/>
                      </a:lnTo>
                      <a:lnTo>
                        <a:pt x="418" y="278"/>
                      </a:lnTo>
                      <a:lnTo>
                        <a:pt x="425" y="281"/>
                      </a:lnTo>
                      <a:lnTo>
                        <a:pt x="431" y="284"/>
                      </a:lnTo>
                      <a:lnTo>
                        <a:pt x="440" y="286"/>
                      </a:lnTo>
                      <a:lnTo>
                        <a:pt x="446" y="288"/>
                      </a:lnTo>
                      <a:lnTo>
                        <a:pt x="453" y="290"/>
                      </a:lnTo>
                      <a:lnTo>
                        <a:pt x="460" y="294"/>
                      </a:lnTo>
                      <a:lnTo>
                        <a:pt x="476" y="302"/>
                      </a:lnTo>
                      <a:lnTo>
                        <a:pt x="490" y="312"/>
                      </a:lnTo>
                      <a:lnTo>
                        <a:pt x="502" y="325"/>
                      </a:lnTo>
                      <a:lnTo>
                        <a:pt x="512" y="338"/>
                      </a:lnTo>
                      <a:lnTo>
                        <a:pt x="521" y="353"/>
                      </a:lnTo>
                      <a:lnTo>
                        <a:pt x="529" y="368"/>
                      </a:lnTo>
                      <a:lnTo>
                        <a:pt x="538" y="383"/>
                      </a:lnTo>
                      <a:lnTo>
                        <a:pt x="544" y="396"/>
                      </a:lnTo>
                      <a:lnTo>
                        <a:pt x="557" y="438"/>
                      </a:lnTo>
                      <a:lnTo>
                        <a:pt x="564" y="482"/>
                      </a:lnTo>
                      <a:lnTo>
                        <a:pt x="569" y="526"/>
                      </a:lnTo>
                      <a:lnTo>
                        <a:pt x="572" y="571"/>
                      </a:lnTo>
                      <a:lnTo>
                        <a:pt x="566" y="597"/>
                      </a:lnTo>
                      <a:lnTo>
                        <a:pt x="559" y="623"/>
                      </a:lnTo>
                      <a:lnTo>
                        <a:pt x="555" y="646"/>
                      </a:lnTo>
                      <a:lnTo>
                        <a:pt x="554" y="655"/>
                      </a:lnTo>
                      <a:lnTo>
                        <a:pt x="552" y="662"/>
                      </a:lnTo>
                      <a:lnTo>
                        <a:pt x="549" y="668"/>
                      </a:lnTo>
                      <a:lnTo>
                        <a:pt x="546" y="674"/>
                      </a:lnTo>
                      <a:lnTo>
                        <a:pt x="541" y="679"/>
                      </a:lnTo>
                      <a:lnTo>
                        <a:pt x="543" y="681"/>
                      </a:lnTo>
                      <a:lnTo>
                        <a:pt x="546" y="681"/>
                      </a:lnTo>
                      <a:lnTo>
                        <a:pt x="547" y="681"/>
                      </a:lnTo>
                      <a:lnTo>
                        <a:pt x="549" y="682"/>
                      </a:lnTo>
                      <a:lnTo>
                        <a:pt x="550" y="701"/>
                      </a:lnTo>
                      <a:lnTo>
                        <a:pt x="549" y="721"/>
                      </a:lnTo>
                      <a:lnTo>
                        <a:pt x="546" y="740"/>
                      </a:lnTo>
                      <a:lnTo>
                        <a:pt x="541" y="759"/>
                      </a:lnTo>
                      <a:lnTo>
                        <a:pt x="534" y="775"/>
                      </a:lnTo>
                      <a:lnTo>
                        <a:pt x="525" y="791"/>
                      </a:lnTo>
                      <a:lnTo>
                        <a:pt x="513" y="806"/>
                      </a:lnTo>
                      <a:lnTo>
                        <a:pt x="501" y="819"/>
                      </a:lnTo>
                      <a:lnTo>
                        <a:pt x="494" y="822"/>
                      </a:lnTo>
                      <a:lnTo>
                        <a:pt x="487" y="826"/>
                      </a:lnTo>
                      <a:lnTo>
                        <a:pt x="480" y="827"/>
                      </a:lnTo>
                      <a:lnTo>
                        <a:pt x="472" y="826"/>
                      </a:lnTo>
                      <a:lnTo>
                        <a:pt x="469" y="810"/>
                      </a:lnTo>
                      <a:lnTo>
                        <a:pt x="472" y="793"/>
                      </a:lnTo>
                      <a:lnTo>
                        <a:pt x="474" y="777"/>
                      </a:lnTo>
                      <a:lnTo>
                        <a:pt x="476" y="761"/>
                      </a:lnTo>
                      <a:lnTo>
                        <a:pt x="469" y="760"/>
                      </a:lnTo>
                      <a:lnTo>
                        <a:pt x="469" y="749"/>
                      </a:lnTo>
                      <a:lnTo>
                        <a:pt x="471" y="737"/>
                      </a:lnTo>
                      <a:lnTo>
                        <a:pt x="474" y="727"/>
                      </a:lnTo>
                      <a:lnTo>
                        <a:pt x="479" y="716"/>
                      </a:lnTo>
                      <a:lnTo>
                        <a:pt x="484" y="707"/>
                      </a:lnTo>
                      <a:lnTo>
                        <a:pt x="491" y="698"/>
                      </a:lnTo>
                      <a:lnTo>
                        <a:pt x="499" y="689"/>
                      </a:lnTo>
                      <a:lnTo>
                        <a:pt x="508" y="679"/>
                      </a:lnTo>
                      <a:lnTo>
                        <a:pt x="509" y="610"/>
                      </a:lnTo>
                      <a:lnTo>
                        <a:pt x="503" y="599"/>
                      </a:lnTo>
                      <a:lnTo>
                        <a:pt x="496" y="587"/>
                      </a:lnTo>
                      <a:lnTo>
                        <a:pt x="489" y="577"/>
                      </a:lnTo>
                      <a:lnTo>
                        <a:pt x="481" y="567"/>
                      </a:lnTo>
                      <a:lnTo>
                        <a:pt x="472" y="557"/>
                      </a:lnTo>
                      <a:lnTo>
                        <a:pt x="463" y="548"/>
                      </a:lnTo>
                      <a:lnTo>
                        <a:pt x="453" y="540"/>
                      </a:lnTo>
                      <a:lnTo>
                        <a:pt x="443" y="532"/>
                      </a:lnTo>
                      <a:lnTo>
                        <a:pt x="430" y="560"/>
                      </a:lnTo>
                      <a:lnTo>
                        <a:pt x="428" y="566"/>
                      </a:lnTo>
                      <a:lnTo>
                        <a:pt x="425" y="571"/>
                      </a:lnTo>
                      <a:lnTo>
                        <a:pt x="422" y="577"/>
                      </a:lnTo>
                      <a:lnTo>
                        <a:pt x="421" y="584"/>
                      </a:lnTo>
                      <a:lnTo>
                        <a:pt x="415" y="600"/>
                      </a:lnTo>
                      <a:lnTo>
                        <a:pt x="410" y="617"/>
                      </a:lnTo>
                      <a:lnTo>
                        <a:pt x="405" y="636"/>
                      </a:lnTo>
                      <a:lnTo>
                        <a:pt x="403" y="653"/>
                      </a:lnTo>
                      <a:lnTo>
                        <a:pt x="412" y="673"/>
                      </a:lnTo>
                      <a:lnTo>
                        <a:pt x="420" y="692"/>
                      </a:lnTo>
                      <a:lnTo>
                        <a:pt x="428" y="713"/>
                      </a:lnTo>
                      <a:lnTo>
                        <a:pt x="436" y="732"/>
                      </a:lnTo>
                      <a:lnTo>
                        <a:pt x="435" y="736"/>
                      </a:lnTo>
                      <a:lnTo>
                        <a:pt x="431" y="739"/>
                      </a:lnTo>
                      <a:lnTo>
                        <a:pt x="428" y="742"/>
                      </a:lnTo>
                      <a:lnTo>
                        <a:pt x="425" y="744"/>
                      </a:lnTo>
                      <a:lnTo>
                        <a:pt x="428" y="774"/>
                      </a:lnTo>
                      <a:lnTo>
                        <a:pt x="428" y="803"/>
                      </a:lnTo>
                      <a:lnTo>
                        <a:pt x="427" y="833"/>
                      </a:lnTo>
                      <a:lnTo>
                        <a:pt x="428" y="864"/>
                      </a:lnTo>
                      <a:lnTo>
                        <a:pt x="433" y="920"/>
                      </a:lnTo>
                      <a:lnTo>
                        <a:pt x="436" y="976"/>
                      </a:lnTo>
                      <a:lnTo>
                        <a:pt x="442" y="1031"/>
                      </a:lnTo>
                      <a:lnTo>
                        <a:pt x="457" y="1082"/>
                      </a:lnTo>
                      <a:lnTo>
                        <a:pt x="466" y="1103"/>
                      </a:lnTo>
                      <a:lnTo>
                        <a:pt x="475" y="1124"/>
                      </a:lnTo>
                      <a:lnTo>
                        <a:pt x="488" y="1144"/>
                      </a:lnTo>
                      <a:lnTo>
                        <a:pt x="499" y="1164"/>
                      </a:lnTo>
                      <a:lnTo>
                        <a:pt x="513" y="1185"/>
                      </a:lnTo>
                      <a:lnTo>
                        <a:pt x="526" y="1204"/>
                      </a:lnTo>
                      <a:lnTo>
                        <a:pt x="540" y="1224"/>
                      </a:lnTo>
                      <a:lnTo>
                        <a:pt x="552" y="1243"/>
                      </a:lnTo>
                      <a:lnTo>
                        <a:pt x="551" y="1247"/>
                      </a:lnTo>
                      <a:lnTo>
                        <a:pt x="550" y="1250"/>
                      </a:lnTo>
                      <a:lnTo>
                        <a:pt x="549" y="1254"/>
                      </a:lnTo>
                      <a:lnTo>
                        <a:pt x="547" y="1256"/>
                      </a:lnTo>
                      <a:lnTo>
                        <a:pt x="552" y="1261"/>
                      </a:lnTo>
                      <a:lnTo>
                        <a:pt x="558" y="1265"/>
                      </a:lnTo>
                      <a:lnTo>
                        <a:pt x="565" y="1271"/>
                      </a:lnTo>
                      <a:lnTo>
                        <a:pt x="571" y="1277"/>
                      </a:lnTo>
                      <a:lnTo>
                        <a:pt x="576" y="1283"/>
                      </a:lnTo>
                      <a:lnTo>
                        <a:pt x="578" y="1289"/>
                      </a:lnTo>
                      <a:lnTo>
                        <a:pt x="578" y="1296"/>
                      </a:lnTo>
                      <a:lnTo>
                        <a:pt x="574" y="1304"/>
                      </a:lnTo>
                      <a:lnTo>
                        <a:pt x="572" y="1315"/>
                      </a:lnTo>
                      <a:lnTo>
                        <a:pt x="567" y="1324"/>
                      </a:lnTo>
                      <a:lnTo>
                        <a:pt x="563" y="1333"/>
                      </a:lnTo>
                      <a:lnTo>
                        <a:pt x="557" y="1342"/>
                      </a:lnTo>
                      <a:lnTo>
                        <a:pt x="551" y="1352"/>
                      </a:lnTo>
                      <a:lnTo>
                        <a:pt x="546" y="1360"/>
                      </a:lnTo>
                      <a:lnTo>
                        <a:pt x="539" y="1369"/>
                      </a:lnTo>
                      <a:lnTo>
                        <a:pt x="533" y="1377"/>
                      </a:lnTo>
                      <a:lnTo>
                        <a:pt x="529" y="1379"/>
                      </a:lnTo>
                      <a:lnTo>
                        <a:pt x="525" y="1379"/>
                      </a:lnTo>
                      <a:lnTo>
                        <a:pt x="519" y="1377"/>
                      </a:lnTo>
                      <a:lnTo>
                        <a:pt x="516" y="1375"/>
                      </a:lnTo>
                      <a:lnTo>
                        <a:pt x="514" y="1349"/>
                      </a:lnTo>
                      <a:lnTo>
                        <a:pt x="516" y="1323"/>
                      </a:lnTo>
                      <a:lnTo>
                        <a:pt x="517" y="1298"/>
                      </a:lnTo>
                      <a:lnTo>
                        <a:pt x="518" y="1273"/>
                      </a:lnTo>
                      <a:lnTo>
                        <a:pt x="494" y="1247"/>
                      </a:lnTo>
                      <a:lnTo>
                        <a:pt x="469" y="1222"/>
                      </a:lnTo>
                      <a:lnTo>
                        <a:pt x="446" y="1196"/>
                      </a:lnTo>
                      <a:lnTo>
                        <a:pt x="423" y="1171"/>
                      </a:lnTo>
                      <a:lnTo>
                        <a:pt x="401" y="1146"/>
                      </a:lnTo>
                      <a:lnTo>
                        <a:pt x="381" y="1119"/>
                      </a:lnTo>
                      <a:lnTo>
                        <a:pt x="363" y="1090"/>
                      </a:lnTo>
                      <a:lnTo>
                        <a:pt x="347" y="1059"/>
                      </a:lnTo>
                      <a:lnTo>
                        <a:pt x="343" y="1047"/>
                      </a:lnTo>
                      <a:lnTo>
                        <a:pt x="338" y="1034"/>
                      </a:lnTo>
                      <a:lnTo>
                        <a:pt x="333" y="1021"/>
                      </a:lnTo>
                      <a:lnTo>
                        <a:pt x="330" y="1009"/>
                      </a:lnTo>
                      <a:lnTo>
                        <a:pt x="325" y="995"/>
                      </a:lnTo>
                      <a:lnTo>
                        <a:pt x="322" y="982"/>
                      </a:lnTo>
                      <a:lnTo>
                        <a:pt x="317" y="968"/>
                      </a:lnTo>
                      <a:lnTo>
                        <a:pt x="313" y="956"/>
                      </a:lnTo>
                      <a:lnTo>
                        <a:pt x="304" y="971"/>
                      </a:lnTo>
                      <a:lnTo>
                        <a:pt x="297" y="987"/>
                      </a:lnTo>
                      <a:lnTo>
                        <a:pt x="290" y="1003"/>
                      </a:lnTo>
                      <a:lnTo>
                        <a:pt x="283" y="1020"/>
                      </a:lnTo>
                      <a:lnTo>
                        <a:pt x="277" y="1036"/>
                      </a:lnTo>
                      <a:lnTo>
                        <a:pt x="271" y="1054"/>
                      </a:lnTo>
                      <a:lnTo>
                        <a:pt x="267" y="1071"/>
                      </a:lnTo>
                      <a:lnTo>
                        <a:pt x="261" y="1088"/>
                      </a:lnTo>
                      <a:lnTo>
                        <a:pt x="249" y="1162"/>
                      </a:lnTo>
                      <a:lnTo>
                        <a:pt x="240" y="1237"/>
                      </a:lnTo>
                      <a:lnTo>
                        <a:pt x="235" y="1312"/>
                      </a:lnTo>
                      <a:lnTo>
                        <a:pt x="238" y="1391"/>
                      </a:lnTo>
                      <a:lnTo>
                        <a:pt x="235" y="1406"/>
                      </a:lnTo>
                      <a:lnTo>
                        <a:pt x="240" y="1421"/>
                      </a:lnTo>
                      <a:lnTo>
                        <a:pt x="246" y="1437"/>
                      </a:lnTo>
                      <a:lnTo>
                        <a:pt x="247" y="1453"/>
                      </a:lnTo>
                      <a:lnTo>
                        <a:pt x="247" y="1457"/>
                      </a:lnTo>
                      <a:lnTo>
                        <a:pt x="245" y="1462"/>
                      </a:lnTo>
                      <a:lnTo>
                        <a:pt x="242" y="1466"/>
                      </a:lnTo>
                      <a:lnTo>
                        <a:pt x="238" y="1467"/>
                      </a:lnTo>
                      <a:lnTo>
                        <a:pt x="226" y="1467"/>
                      </a:lnTo>
                      <a:lnTo>
                        <a:pt x="215" y="1466"/>
                      </a:lnTo>
                      <a:lnTo>
                        <a:pt x="204" y="1464"/>
                      </a:lnTo>
                      <a:lnTo>
                        <a:pt x="194" y="1462"/>
                      </a:lnTo>
                      <a:lnTo>
                        <a:pt x="185" y="1459"/>
                      </a:lnTo>
                      <a:lnTo>
                        <a:pt x="174" y="1455"/>
                      </a:lnTo>
                      <a:lnTo>
                        <a:pt x="165" y="1452"/>
                      </a:lnTo>
                      <a:lnTo>
                        <a:pt x="156" y="1447"/>
                      </a:lnTo>
                      <a:lnTo>
                        <a:pt x="151" y="1444"/>
                      </a:lnTo>
                      <a:lnTo>
                        <a:pt x="146" y="1440"/>
                      </a:lnTo>
                      <a:lnTo>
                        <a:pt x="141" y="1436"/>
                      </a:lnTo>
                      <a:lnTo>
                        <a:pt x="140" y="1429"/>
                      </a:lnTo>
                      <a:lnTo>
                        <a:pt x="144" y="1424"/>
                      </a:lnTo>
                      <a:lnTo>
                        <a:pt x="149" y="1421"/>
                      </a:lnTo>
                      <a:lnTo>
                        <a:pt x="155" y="1417"/>
                      </a:lnTo>
                      <a:lnTo>
                        <a:pt x="161" y="1415"/>
                      </a:lnTo>
                      <a:lnTo>
                        <a:pt x="166" y="1413"/>
                      </a:lnTo>
                      <a:lnTo>
                        <a:pt x="173" y="1410"/>
                      </a:lnTo>
                      <a:lnTo>
                        <a:pt x="179" y="1408"/>
                      </a:lnTo>
                      <a:lnTo>
                        <a:pt x="185" y="1406"/>
                      </a:lnTo>
                      <a:lnTo>
                        <a:pt x="191" y="1401"/>
                      </a:lnTo>
                      <a:lnTo>
                        <a:pt x="197" y="1399"/>
                      </a:lnTo>
                      <a:lnTo>
                        <a:pt x="204" y="1395"/>
                      </a:lnTo>
                      <a:lnTo>
                        <a:pt x="210" y="1391"/>
                      </a:lnTo>
                      <a:lnTo>
                        <a:pt x="207" y="1367"/>
                      </a:lnTo>
                      <a:lnTo>
                        <a:pt x="203" y="1342"/>
                      </a:lnTo>
                      <a:lnTo>
                        <a:pt x="199" y="1319"/>
                      </a:lnTo>
                      <a:lnTo>
                        <a:pt x="194" y="1295"/>
                      </a:lnTo>
                      <a:lnTo>
                        <a:pt x="188" y="1272"/>
                      </a:lnTo>
                      <a:lnTo>
                        <a:pt x="184" y="1248"/>
                      </a:lnTo>
                      <a:lnTo>
                        <a:pt x="179" y="1225"/>
                      </a:lnTo>
                      <a:lnTo>
                        <a:pt x="174" y="1201"/>
                      </a:lnTo>
                      <a:lnTo>
                        <a:pt x="170" y="1143"/>
                      </a:lnTo>
                      <a:lnTo>
                        <a:pt x="164" y="1086"/>
                      </a:lnTo>
                      <a:lnTo>
                        <a:pt x="159" y="1028"/>
                      </a:lnTo>
                      <a:lnTo>
                        <a:pt x="162" y="968"/>
                      </a:lnTo>
                      <a:lnTo>
                        <a:pt x="166" y="938"/>
                      </a:lnTo>
                      <a:lnTo>
                        <a:pt x="169" y="907"/>
                      </a:lnTo>
                      <a:lnTo>
                        <a:pt x="170" y="876"/>
                      </a:lnTo>
                      <a:lnTo>
                        <a:pt x="173" y="846"/>
                      </a:lnTo>
                      <a:lnTo>
                        <a:pt x="173" y="845"/>
                      </a:lnTo>
                      <a:lnTo>
                        <a:pt x="177" y="797"/>
                      </a:lnTo>
                      <a:lnTo>
                        <a:pt x="170" y="793"/>
                      </a:lnTo>
                      <a:lnTo>
                        <a:pt x="166" y="765"/>
                      </a:lnTo>
                      <a:lnTo>
                        <a:pt x="164" y="736"/>
                      </a:lnTo>
                      <a:lnTo>
                        <a:pt x="162" y="708"/>
                      </a:lnTo>
                      <a:lnTo>
                        <a:pt x="161" y="679"/>
                      </a:lnTo>
                      <a:lnTo>
                        <a:pt x="152" y="688"/>
                      </a:lnTo>
                      <a:lnTo>
                        <a:pt x="146" y="696"/>
                      </a:lnTo>
                      <a:lnTo>
                        <a:pt x="139" y="706"/>
                      </a:lnTo>
                      <a:lnTo>
                        <a:pt x="133" y="716"/>
                      </a:lnTo>
                      <a:lnTo>
                        <a:pt x="125" y="726"/>
                      </a:lnTo>
                      <a:lnTo>
                        <a:pt x="117" y="732"/>
                      </a:lnTo>
                      <a:lnTo>
                        <a:pt x="108" y="737"/>
                      </a:lnTo>
                      <a:lnTo>
                        <a:pt x="95" y="739"/>
                      </a:lnTo>
                      <a:lnTo>
                        <a:pt x="93" y="762"/>
                      </a:lnTo>
                      <a:lnTo>
                        <a:pt x="88" y="784"/>
                      </a:lnTo>
                      <a:lnTo>
                        <a:pt x="82" y="804"/>
                      </a:lnTo>
                      <a:lnTo>
                        <a:pt x="71" y="822"/>
                      </a:lnTo>
                      <a:lnTo>
                        <a:pt x="65" y="835"/>
                      </a:lnTo>
                      <a:lnTo>
                        <a:pt x="58" y="846"/>
                      </a:lnTo>
                      <a:lnTo>
                        <a:pt x="51" y="859"/>
                      </a:lnTo>
                      <a:lnTo>
                        <a:pt x="48" y="872"/>
                      </a:lnTo>
                      <a:lnTo>
                        <a:pt x="43" y="879"/>
                      </a:lnTo>
                      <a:lnTo>
                        <a:pt x="40" y="887"/>
                      </a:lnTo>
                      <a:lnTo>
                        <a:pt x="34" y="892"/>
                      </a:lnTo>
                      <a:lnTo>
                        <a:pt x="26" y="895"/>
                      </a:lnTo>
                      <a:lnTo>
                        <a:pt x="19" y="883"/>
                      </a:lnTo>
                      <a:lnTo>
                        <a:pt x="13" y="872"/>
                      </a:lnTo>
                      <a:lnTo>
                        <a:pt x="7" y="858"/>
                      </a:lnTo>
                      <a:lnTo>
                        <a:pt x="4" y="845"/>
                      </a:lnTo>
                      <a:lnTo>
                        <a:pt x="0" y="831"/>
                      </a:lnTo>
                      <a:lnTo>
                        <a:pt x="0" y="818"/>
                      </a:lnTo>
                      <a:lnTo>
                        <a:pt x="1" y="804"/>
                      </a:lnTo>
                      <a:lnTo>
                        <a:pt x="6" y="790"/>
                      </a:lnTo>
                      <a:lnTo>
                        <a:pt x="12" y="776"/>
                      </a:lnTo>
                      <a:lnTo>
                        <a:pt x="19" y="765"/>
                      </a:lnTo>
                      <a:lnTo>
                        <a:pt x="26" y="753"/>
                      </a:lnTo>
                      <a:lnTo>
                        <a:pt x="35" y="743"/>
                      </a:lnTo>
                      <a:lnTo>
                        <a:pt x="43" y="732"/>
                      </a:lnTo>
                      <a:lnTo>
                        <a:pt x="52" y="722"/>
                      </a:lnTo>
                      <a:lnTo>
                        <a:pt x="61" y="713"/>
                      </a:lnTo>
                      <a:lnTo>
                        <a:pt x="71" y="703"/>
                      </a:lnTo>
                      <a:lnTo>
                        <a:pt x="73" y="688"/>
                      </a:lnTo>
                      <a:lnTo>
                        <a:pt x="76" y="674"/>
                      </a:lnTo>
                      <a:lnTo>
                        <a:pt x="80" y="659"/>
                      </a:lnTo>
                      <a:lnTo>
                        <a:pt x="83" y="645"/>
                      </a:lnTo>
                      <a:lnTo>
                        <a:pt x="86" y="642"/>
                      </a:lnTo>
                      <a:lnTo>
                        <a:pt x="90" y="621"/>
                      </a:lnTo>
                      <a:lnTo>
                        <a:pt x="96" y="593"/>
                      </a:lnTo>
                      <a:lnTo>
                        <a:pt x="103" y="564"/>
                      </a:lnTo>
                      <a:lnTo>
                        <a:pt x="110" y="534"/>
                      </a:lnTo>
                      <a:lnTo>
                        <a:pt x="117" y="507"/>
                      </a:lnTo>
                      <a:lnTo>
                        <a:pt x="121" y="484"/>
                      </a:lnTo>
                      <a:lnTo>
                        <a:pt x="125" y="468"/>
                      </a:lnTo>
                      <a:lnTo>
                        <a:pt x="126" y="461"/>
                      </a:lnTo>
                      <a:lnTo>
                        <a:pt x="128" y="457"/>
                      </a:lnTo>
                      <a:lnTo>
                        <a:pt x="133" y="449"/>
                      </a:lnTo>
                      <a:lnTo>
                        <a:pt x="139" y="438"/>
                      </a:lnTo>
                      <a:lnTo>
                        <a:pt x="146" y="423"/>
                      </a:lnTo>
                      <a:lnTo>
                        <a:pt x="152" y="409"/>
                      </a:lnTo>
                      <a:lnTo>
                        <a:pt x="158" y="394"/>
                      </a:lnTo>
                      <a:lnTo>
                        <a:pt x="164" y="381"/>
                      </a:lnTo>
                      <a:lnTo>
                        <a:pt x="169" y="372"/>
                      </a:lnTo>
                      <a:lnTo>
                        <a:pt x="179" y="357"/>
                      </a:lnTo>
                      <a:lnTo>
                        <a:pt x="192" y="345"/>
                      </a:lnTo>
                      <a:lnTo>
                        <a:pt x="204" y="332"/>
                      </a:lnTo>
                      <a:lnTo>
                        <a:pt x="219" y="320"/>
                      </a:lnTo>
                      <a:lnTo>
                        <a:pt x="234" y="309"/>
                      </a:lnTo>
                      <a:lnTo>
                        <a:pt x="250" y="299"/>
                      </a:lnTo>
                      <a:lnTo>
                        <a:pt x="265" y="287"/>
                      </a:lnTo>
                      <a:lnTo>
                        <a:pt x="280" y="277"/>
                      </a:lnTo>
                      <a:lnTo>
                        <a:pt x="282" y="267"/>
                      </a:lnTo>
                      <a:lnTo>
                        <a:pt x="283" y="257"/>
                      </a:lnTo>
                      <a:lnTo>
                        <a:pt x="283" y="248"/>
                      </a:lnTo>
                      <a:lnTo>
                        <a:pt x="280" y="239"/>
                      </a:lnTo>
                      <a:lnTo>
                        <a:pt x="275" y="235"/>
                      </a:lnTo>
                      <a:lnTo>
                        <a:pt x="268" y="232"/>
                      </a:lnTo>
                      <a:lnTo>
                        <a:pt x="261" y="228"/>
                      </a:lnTo>
                      <a:lnTo>
                        <a:pt x="254" y="225"/>
                      </a:lnTo>
                      <a:lnTo>
                        <a:pt x="248" y="220"/>
                      </a:lnTo>
                      <a:lnTo>
                        <a:pt x="242" y="216"/>
                      </a:lnTo>
                      <a:lnTo>
                        <a:pt x="239" y="209"/>
                      </a:lnTo>
                      <a:lnTo>
                        <a:pt x="238" y="201"/>
                      </a:lnTo>
                      <a:lnTo>
                        <a:pt x="246" y="172"/>
                      </a:lnTo>
                      <a:lnTo>
                        <a:pt x="246" y="141"/>
                      </a:lnTo>
                      <a:lnTo>
                        <a:pt x="244" y="110"/>
                      </a:lnTo>
                      <a:lnTo>
                        <a:pt x="244" y="78"/>
                      </a:lnTo>
                      <a:lnTo>
                        <a:pt x="238" y="73"/>
                      </a:lnTo>
                      <a:lnTo>
                        <a:pt x="231" y="68"/>
                      </a:lnTo>
                      <a:lnTo>
                        <a:pt x="226" y="64"/>
                      </a:lnTo>
                      <a:lnTo>
                        <a:pt x="224" y="56"/>
                      </a:lnTo>
                      <a:lnTo>
                        <a:pt x="231" y="48"/>
                      </a:lnTo>
                      <a:lnTo>
                        <a:pt x="238" y="41"/>
                      </a:lnTo>
                      <a:lnTo>
                        <a:pt x="245" y="35"/>
                      </a:lnTo>
                      <a:lnTo>
                        <a:pt x="253" y="29"/>
                      </a:lnTo>
                      <a:lnTo>
                        <a:pt x="262" y="23"/>
                      </a:lnTo>
                      <a:lnTo>
                        <a:pt x="270" y="18"/>
                      </a:lnTo>
                      <a:lnTo>
                        <a:pt x="278" y="13"/>
                      </a:lnTo>
                      <a:lnTo>
                        <a:pt x="287" y="7"/>
                      </a:lnTo>
                      <a:lnTo>
                        <a:pt x="306" y="4"/>
                      </a:lnTo>
                      <a:lnTo>
                        <a:pt x="325" y="2"/>
                      </a:lnTo>
                      <a:lnTo>
                        <a:pt x="345" y="0"/>
                      </a:lnTo>
                      <a:lnTo>
                        <a:pt x="365" y="2"/>
                      </a:lnTo>
                      <a:lnTo>
                        <a:pt x="383" y="6"/>
                      </a:lnTo>
                      <a:lnTo>
                        <a:pt x="400" y="13"/>
                      </a:lnTo>
                      <a:lnTo>
                        <a:pt x="415" y="25"/>
                      </a:lnTo>
                      <a:lnTo>
                        <a:pt x="428" y="40"/>
                      </a:lnTo>
                      <a:lnTo>
                        <a:pt x="436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31" name="Группа 30"/>
                <p:cNvGrpSpPr/>
                <p:nvPr/>
              </p:nvGrpSpPr>
              <p:grpSpPr>
                <a:xfrm>
                  <a:off x="5686324" y="5045824"/>
                  <a:ext cx="434975" cy="1128713"/>
                  <a:chOff x="5051277" y="5046543"/>
                  <a:chExt cx="434975" cy="1128713"/>
                </a:xfrm>
              </p:grpSpPr>
              <p:sp>
                <p:nvSpPr>
                  <p:cNvPr id="32" name="Freeform 10"/>
                  <p:cNvSpPr>
                    <a:spLocks/>
                  </p:cNvSpPr>
                  <p:nvPr/>
                </p:nvSpPr>
                <p:spPr bwMode="auto">
                  <a:xfrm>
                    <a:off x="5233840" y="5046543"/>
                    <a:ext cx="114300" cy="166688"/>
                  </a:xfrm>
                  <a:custGeom>
                    <a:avLst/>
                    <a:gdLst>
                      <a:gd name="T0" fmla="*/ 138 w 144"/>
                      <a:gd name="T1" fmla="*/ 14 h 211"/>
                      <a:gd name="T2" fmla="*/ 128 w 144"/>
                      <a:gd name="T3" fmla="*/ 15 h 211"/>
                      <a:gd name="T4" fmla="*/ 117 w 144"/>
                      <a:gd name="T5" fmla="*/ 20 h 211"/>
                      <a:gd name="T6" fmla="*/ 107 w 144"/>
                      <a:gd name="T7" fmla="*/ 23 h 211"/>
                      <a:gd name="T8" fmla="*/ 95 w 144"/>
                      <a:gd name="T9" fmla="*/ 25 h 211"/>
                      <a:gd name="T10" fmla="*/ 87 w 144"/>
                      <a:gd name="T11" fmla="*/ 34 h 211"/>
                      <a:gd name="T12" fmla="*/ 83 w 144"/>
                      <a:gd name="T13" fmla="*/ 59 h 211"/>
                      <a:gd name="T14" fmla="*/ 84 w 144"/>
                      <a:gd name="T15" fmla="*/ 98 h 211"/>
                      <a:gd name="T16" fmla="*/ 73 w 144"/>
                      <a:gd name="T17" fmla="*/ 126 h 211"/>
                      <a:gd name="T18" fmla="*/ 63 w 144"/>
                      <a:gd name="T19" fmla="*/ 142 h 211"/>
                      <a:gd name="T20" fmla="*/ 54 w 144"/>
                      <a:gd name="T21" fmla="*/ 158 h 211"/>
                      <a:gd name="T22" fmla="*/ 54 w 144"/>
                      <a:gd name="T23" fmla="*/ 175 h 211"/>
                      <a:gd name="T24" fmla="*/ 68 w 144"/>
                      <a:gd name="T25" fmla="*/ 191 h 211"/>
                      <a:gd name="T26" fmla="*/ 86 w 144"/>
                      <a:gd name="T27" fmla="*/ 199 h 211"/>
                      <a:gd name="T28" fmla="*/ 108 w 144"/>
                      <a:gd name="T29" fmla="*/ 203 h 211"/>
                      <a:gd name="T30" fmla="*/ 128 w 144"/>
                      <a:gd name="T31" fmla="*/ 200 h 211"/>
                      <a:gd name="T32" fmla="*/ 132 w 144"/>
                      <a:gd name="T33" fmla="*/ 203 h 211"/>
                      <a:gd name="T34" fmla="*/ 117 w 144"/>
                      <a:gd name="T35" fmla="*/ 208 h 211"/>
                      <a:gd name="T36" fmla="*/ 101 w 144"/>
                      <a:gd name="T37" fmla="*/ 211 h 211"/>
                      <a:gd name="T38" fmla="*/ 84 w 144"/>
                      <a:gd name="T39" fmla="*/ 211 h 211"/>
                      <a:gd name="T40" fmla="*/ 68 w 144"/>
                      <a:gd name="T41" fmla="*/ 207 h 211"/>
                      <a:gd name="T42" fmla="*/ 50 w 144"/>
                      <a:gd name="T43" fmla="*/ 203 h 211"/>
                      <a:gd name="T44" fmla="*/ 33 w 144"/>
                      <a:gd name="T45" fmla="*/ 197 h 211"/>
                      <a:gd name="T46" fmla="*/ 17 w 144"/>
                      <a:gd name="T47" fmla="*/ 189 h 211"/>
                      <a:gd name="T48" fmla="*/ 13 w 144"/>
                      <a:gd name="T49" fmla="*/ 174 h 211"/>
                      <a:gd name="T50" fmla="*/ 30 w 144"/>
                      <a:gd name="T51" fmla="*/ 158 h 211"/>
                      <a:gd name="T52" fmla="*/ 41 w 144"/>
                      <a:gd name="T53" fmla="*/ 139 h 211"/>
                      <a:gd name="T54" fmla="*/ 51 w 144"/>
                      <a:gd name="T55" fmla="*/ 120 h 211"/>
                      <a:gd name="T56" fmla="*/ 61 w 144"/>
                      <a:gd name="T57" fmla="*/ 98 h 211"/>
                      <a:gd name="T58" fmla="*/ 63 w 144"/>
                      <a:gd name="T59" fmla="*/ 76 h 211"/>
                      <a:gd name="T60" fmla="*/ 61 w 144"/>
                      <a:gd name="T61" fmla="*/ 58 h 211"/>
                      <a:gd name="T62" fmla="*/ 56 w 144"/>
                      <a:gd name="T63" fmla="*/ 44 h 211"/>
                      <a:gd name="T64" fmla="*/ 47 w 144"/>
                      <a:gd name="T65" fmla="*/ 36 h 211"/>
                      <a:gd name="T66" fmla="*/ 33 w 144"/>
                      <a:gd name="T67" fmla="*/ 35 h 211"/>
                      <a:gd name="T68" fmla="*/ 20 w 144"/>
                      <a:gd name="T69" fmla="*/ 35 h 211"/>
                      <a:gd name="T70" fmla="*/ 6 w 144"/>
                      <a:gd name="T71" fmla="*/ 35 h 211"/>
                      <a:gd name="T72" fmla="*/ 0 w 144"/>
                      <a:gd name="T73" fmla="*/ 31 h 211"/>
                      <a:gd name="T74" fmla="*/ 28 w 144"/>
                      <a:gd name="T75" fmla="*/ 17 h 211"/>
                      <a:gd name="T76" fmla="*/ 57 w 144"/>
                      <a:gd name="T77" fmla="*/ 6 h 211"/>
                      <a:gd name="T78" fmla="*/ 87 w 144"/>
                      <a:gd name="T79" fmla="*/ 0 h 211"/>
                      <a:gd name="T80" fmla="*/ 121 w 144"/>
                      <a:gd name="T81" fmla="*/ 5 h 211"/>
                      <a:gd name="T82" fmla="*/ 133 w 144"/>
                      <a:gd name="T83" fmla="*/ 7 h 211"/>
                      <a:gd name="T84" fmla="*/ 144 w 144"/>
                      <a:gd name="T85" fmla="*/ 1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44" h="211">
                        <a:moveTo>
                          <a:pt x="144" y="15"/>
                        </a:moveTo>
                        <a:lnTo>
                          <a:pt x="138" y="14"/>
                        </a:lnTo>
                        <a:lnTo>
                          <a:pt x="132" y="14"/>
                        </a:lnTo>
                        <a:lnTo>
                          <a:pt x="128" y="15"/>
                        </a:lnTo>
                        <a:lnTo>
                          <a:pt x="122" y="17"/>
                        </a:lnTo>
                        <a:lnTo>
                          <a:pt x="117" y="20"/>
                        </a:lnTo>
                        <a:lnTo>
                          <a:pt x="111" y="21"/>
                        </a:lnTo>
                        <a:lnTo>
                          <a:pt x="107" y="23"/>
                        </a:lnTo>
                        <a:lnTo>
                          <a:pt x="101" y="23"/>
                        </a:lnTo>
                        <a:lnTo>
                          <a:pt x="95" y="25"/>
                        </a:lnTo>
                        <a:lnTo>
                          <a:pt x="91" y="29"/>
                        </a:lnTo>
                        <a:lnTo>
                          <a:pt x="87" y="34"/>
                        </a:lnTo>
                        <a:lnTo>
                          <a:pt x="84" y="39"/>
                        </a:lnTo>
                        <a:lnTo>
                          <a:pt x="83" y="59"/>
                        </a:lnTo>
                        <a:lnTo>
                          <a:pt x="84" y="78"/>
                        </a:lnTo>
                        <a:lnTo>
                          <a:pt x="84" y="98"/>
                        </a:lnTo>
                        <a:lnTo>
                          <a:pt x="78" y="118"/>
                        </a:lnTo>
                        <a:lnTo>
                          <a:pt x="73" y="126"/>
                        </a:lnTo>
                        <a:lnTo>
                          <a:pt x="69" y="134"/>
                        </a:lnTo>
                        <a:lnTo>
                          <a:pt x="63" y="142"/>
                        </a:lnTo>
                        <a:lnTo>
                          <a:pt x="58" y="150"/>
                        </a:lnTo>
                        <a:lnTo>
                          <a:pt x="54" y="158"/>
                        </a:lnTo>
                        <a:lnTo>
                          <a:pt x="53" y="166"/>
                        </a:lnTo>
                        <a:lnTo>
                          <a:pt x="54" y="175"/>
                        </a:lnTo>
                        <a:lnTo>
                          <a:pt x="58" y="185"/>
                        </a:lnTo>
                        <a:lnTo>
                          <a:pt x="68" y="191"/>
                        </a:lnTo>
                        <a:lnTo>
                          <a:pt x="77" y="196"/>
                        </a:lnTo>
                        <a:lnTo>
                          <a:pt x="86" y="199"/>
                        </a:lnTo>
                        <a:lnTo>
                          <a:pt x="96" y="202"/>
                        </a:lnTo>
                        <a:lnTo>
                          <a:pt x="108" y="203"/>
                        </a:lnTo>
                        <a:lnTo>
                          <a:pt x="118" y="203"/>
                        </a:lnTo>
                        <a:lnTo>
                          <a:pt x="128" y="200"/>
                        </a:lnTo>
                        <a:lnTo>
                          <a:pt x="138" y="197"/>
                        </a:lnTo>
                        <a:lnTo>
                          <a:pt x="132" y="203"/>
                        </a:lnTo>
                        <a:lnTo>
                          <a:pt x="125" y="206"/>
                        </a:lnTo>
                        <a:lnTo>
                          <a:pt x="117" y="208"/>
                        </a:lnTo>
                        <a:lnTo>
                          <a:pt x="109" y="210"/>
                        </a:lnTo>
                        <a:lnTo>
                          <a:pt x="101" y="211"/>
                        </a:lnTo>
                        <a:lnTo>
                          <a:pt x="92" y="211"/>
                        </a:lnTo>
                        <a:lnTo>
                          <a:pt x="84" y="211"/>
                        </a:lnTo>
                        <a:lnTo>
                          <a:pt x="76" y="211"/>
                        </a:lnTo>
                        <a:lnTo>
                          <a:pt x="68" y="207"/>
                        </a:lnTo>
                        <a:lnTo>
                          <a:pt x="58" y="205"/>
                        </a:lnTo>
                        <a:lnTo>
                          <a:pt x="50" y="203"/>
                        </a:lnTo>
                        <a:lnTo>
                          <a:pt x="41" y="200"/>
                        </a:lnTo>
                        <a:lnTo>
                          <a:pt x="33" y="197"/>
                        </a:lnTo>
                        <a:lnTo>
                          <a:pt x="25" y="194"/>
                        </a:lnTo>
                        <a:lnTo>
                          <a:pt x="17" y="189"/>
                        </a:lnTo>
                        <a:lnTo>
                          <a:pt x="9" y="183"/>
                        </a:lnTo>
                        <a:lnTo>
                          <a:pt x="13" y="174"/>
                        </a:lnTo>
                        <a:lnTo>
                          <a:pt x="21" y="166"/>
                        </a:lnTo>
                        <a:lnTo>
                          <a:pt x="30" y="158"/>
                        </a:lnTo>
                        <a:lnTo>
                          <a:pt x="35" y="150"/>
                        </a:lnTo>
                        <a:lnTo>
                          <a:pt x="41" y="139"/>
                        </a:lnTo>
                        <a:lnTo>
                          <a:pt x="47" y="130"/>
                        </a:lnTo>
                        <a:lnTo>
                          <a:pt x="51" y="120"/>
                        </a:lnTo>
                        <a:lnTo>
                          <a:pt x="57" y="108"/>
                        </a:lnTo>
                        <a:lnTo>
                          <a:pt x="61" y="98"/>
                        </a:lnTo>
                        <a:lnTo>
                          <a:pt x="63" y="88"/>
                        </a:lnTo>
                        <a:lnTo>
                          <a:pt x="63" y="76"/>
                        </a:lnTo>
                        <a:lnTo>
                          <a:pt x="61" y="65"/>
                        </a:lnTo>
                        <a:lnTo>
                          <a:pt x="61" y="58"/>
                        </a:lnTo>
                        <a:lnTo>
                          <a:pt x="58" y="51"/>
                        </a:lnTo>
                        <a:lnTo>
                          <a:pt x="56" y="44"/>
                        </a:lnTo>
                        <a:lnTo>
                          <a:pt x="54" y="37"/>
                        </a:lnTo>
                        <a:lnTo>
                          <a:pt x="47" y="36"/>
                        </a:lnTo>
                        <a:lnTo>
                          <a:pt x="40" y="35"/>
                        </a:lnTo>
                        <a:lnTo>
                          <a:pt x="33" y="35"/>
                        </a:lnTo>
                        <a:lnTo>
                          <a:pt x="27" y="35"/>
                        </a:lnTo>
                        <a:lnTo>
                          <a:pt x="20" y="35"/>
                        </a:lnTo>
                        <a:lnTo>
                          <a:pt x="13" y="35"/>
                        </a:lnTo>
                        <a:lnTo>
                          <a:pt x="6" y="35"/>
                        </a:lnTo>
                        <a:lnTo>
                          <a:pt x="0" y="35"/>
                        </a:lnTo>
                        <a:lnTo>
                          <a:pt x="0" y="31"/>
                        </a:lnTo>
                        <a:lnTo>
                          <a:pt x="13" y="24"/>
                        </a:lnTo>
                        <a:lnTo>
                          <a:pt x="28" y="17"/>
                        </a:lnTo>
                        <a:lnTo>
                          <a:pt x="42" y="11"/>
                        </a:lnTo>
                        <a:lnTo>
                          <a:pt x="57" y="6"/>
                        </a:lnTo>
                        <a:lnTo>
                          <a:pt x="72" y="1"/>
                        </a:lnTo>
                        <a:lnTo>
                          <a:pt x="87" y="0"/>
                        </a:lnTo>
                        <a:lnTo>
                          <a:pt x="103" y="1"/>
                        </a:lnTo>
                        <a:lnTo>
                          <a:pt x="121" y="5"/>
                        </a:lnTo>
                        <a:lnTo>
                          <a:pt x="128" y="6"/>
                        </a:lnTo>
                        <a:lnTo>
                          <a:pt x="133" y="7"/>
                        </a:lnTo>
                        <a:lnTo>
                          <a:pt x="139" y="11"/>
                        </a:lnTo>
                        <a:lnTo>
                          <a:pt x="144" y="15"/>
                        </a:lnTo>
                        <a:close/>
                      </a:path>
                    </a:pathLst>
                  </a:custGeom>
                  <a:solidFill>
                    <a:srgbClr val="7FB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3" name="Freeform 17"/>
                  <p:cNvSpPr>
                    <a:spLocks/>
                  </p:cNvSpPr>
                  <p:nvPr/>
                </p:nvSpPr>
                <p:spPr bwMode="auto">
                  <a:xfrm>
                    <a:off x="5425927" y="5570418"/>
                    <a:ext cx="44450" cy="101600"/>
                  </a:xfrm>
                  <a:custGeom>
                    <a:avLst/>
                    <a:gdLst>
                      <a:gd name="T0" fmla="*/ 40 w 57"/>
                      <a:gd name="T1" fmla="*/ 87 h 129"/>
                      <a:gd name="T2" fmla="*/ 36 w 57"/>
                      <a:gd name="T3" fmla="*/ 94 h 129"/>
                      <a:gd name="T4" fmla="*/ 33 w 57"/>
                      <a:gd name="T5" fmla="*/ 100 h 129"/>
                      <a:gd name="T6" fmla="*/ 29 w 57"/>
                      <a:gd name="T7" fmla="*/ 107 h 129"/>
                      <a:gd name="T8" fmla="*/ 25 w 57"/>
                      <a:gd name="T9" fmla="*/ 112 h 129"/>
                      <a:gd name="T10" fmla="*/ 20 w 57"/>
                      <a:gd name="T11" fmla="*/ 118 h 129"/>
                      <a:gd name="T12" fmla="*/ 14 w 57"/>
                      <a:gd name="T13" fmla="*/ 123 h 129"/>
                      <a:gd name="T14" fmla="*/ 7 w 57"/>
                      <a:gd name="T15" fmla="*/ 126 h 129"/>
                      <a:gd name="T16" fmla="*/ 0 w 57"/>
                      <a:gd name="T17" fmla="*/ 129 h 129"/>
                      <a:gd name="T18" fmla="*/ 3 w 57"/>
                      <a:gd name="T19" fmla="*/ 116 h 129"/>
                      <a:gd name="T20" fmla="*/ 5 w 57"/>
                      <a:gd name="T21" fmla="*/ 104 h 129"/>
                      <a:gd name="T22" fmla="*/ 6 w 57"/>
                      <a:gd name="T23" fmla="*/ 92 h 129"/>
                      <a:gd name="T24" fmla="*/ 7 w 57"/>
                      <a:gd name="T25" fmla="*/ 78 h 129"/>
                      <a:gd name="T26" fmla="*/ 11 w 57"/>
                      <a:gd name="T27" fmla="*/ 74 h 129"/>
                      <a:gd name="T28" fmla="*/ 14 w 57"/>
                      <a:gd name="T29" fmla="*/ 70 h 129"/>
                      <a:gd name="T30" fmla="*/ 17 w 57"/>
                      <a:gd name="T31" fmla="*/ 65 h 129"/>
                      <a:gd name="T32" fmla="*/ 14 w 57"/>
                      <a:gd name="T33" fmla="*/ 61 h 129"/>
                      <a:gd name="T34" fmla="*/ 12 w 57"/>
                      <a:gd name="T35" fmla="*/ 58 h 129"/>
                      <a:gd name="T36" fmla="*/ 9 w 57"/>
                      <a:gd name="T37" fmla="*/ 58 h 129"/>
                      <a:gd name="T38" fmla="*/ 5 w 57"/>
                      <a:gd name="T39" fmla="*/ 59 h 129"/>
                      <a:gd name="T40" fmla="*/ 2 w 57"/>
                      <a:gd name="T41" fmla="*/ 61 h 129"/>
                      <a:gd name="T42" fmla="*/ 0 w 57"/>
                      <a:gd name="T43" fmla="*/ 63 h 129"/>
                      <a:gd name="T44" fmla="*/ 6 w 57"/>
                      <a:gd name="T45" fmla="*/ 48 h 129"/>
                      <a:gd name="T46" fmla="*/ 13 w 57"/>
                      <a:gd name="T47" fmla="*/ 34 h 129"/>
                      <a:gd name="T48" fmla="*/ 21 w 57"/>
                      <a:gd name="T49" fmla="*/ 22 h 129"/>
                      <a:gd name="T50" fmla="*/ 32 w 57"/>
                      <a:gd name="T51" fmla="*/ 10 h 129"/>
                      <a:gd name="T52" fmla="*/ 40 w 57"/>
                      <a:gd name="T53" fmla="*/ 10 h 129"/>
                      <a:gd name="T54" fmla="*/ 47 w 57"/>
                      <a:gd name="T55" fmla="*/ 9 h 129"/>
                      <a:gd name="T56" fmla="*/ 54 w 57"/>
                      <a:gd name="T57" fmla="*/ 5 h 129"/>
                      <a:gd name="T58" fmla="*/ 57 w 57"/>
                      <a:gd name="T59" fmla="*/ 0 h 129"/>
                      <a:gd name="T60" fmla="*/ 51 w 57"/>
                      <a:gd name="T61" fmla="*/ 20 h 129"/>
                      <a:gd name="T62" fmla="*/ 50 w 57"/>
                      <a:gd name="T63" fmla="*/ 43 h 129"/>
                      <a:gd name="T64" fmla="*/ 49 w 57"/>
                      <a:gd name="T65" fmla="*/ 66 h 129"/>
                      <a:gd name="T66" fmla="*/ 40 w 57"/>
                      <a:gd name="T67" fmla="*/ 87 h 1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57" h="129">
                        <a:moveTo>
                          <a:pt x="40" y="87"/>
                        </a:moveTo>
                        <a:lnTo>
                          <a:pt x="36" y="94"/>
                        </a:lnTo>
                        <a:lnTo>
                          <a:pt x="33" y="100"/>
                        </a:lnTo>
                        <a:lnTo>
                          <a:pt x="29" y="107"/>
                        </a:lnTo>
                        <a:lnTo>
                          <a:pt x="25" y="112"/>
                        </a:lnTo>
                        <a:lnTo>
                          <a:pt x="20" y="118"/>
                        </a:lnTo>
                        <a:lnTo>
                          <a:pt x="14" y="123"/>
                        </a:lnTo>
                        <a:lnTo>
                          <a:pt x="7" y="126"/>
                        </a:lnTo>
                        <a:lnTo>
                          <a:pt x="0" y="129"/>
                        </a:lnTo>
                        <a:lnTo>
                          <a:pt x="3" y="116"/>
                        </a:lnTo>
                        <a:lnTo>
                          <a:pt x="5" y="104"/>
                        </a:lnTo>
                        <a:lnTo>
                          <a:pt x="6" y="92"/>
                        </a:lnTo>
                        <a:lnTo>
                          <a:pt x="7" y="78"/>
                        </a:lnTo>
                        <a:lnTo>
                          <a:pt x="11" y="74"/>
                        </a:lnTo>
                        <a:lnTo>
                          <a:pt x="14" y="70"/>
                        </a:lnTo>
                        <a:lnTo>
                          <a:pt x="17" y="65"/>
                        </a:lnTo>
                        <a:lnTo>
                          <a:pt x="14" y="61"/>
                        </a:lnTo>
                        <a:lnTo>
                          <a:pt x="12" y="58"/>
                        </a:lnTo>
                        <a:lnTo>
                          <a:pt x="9" y="58"/>
                        </a:lnTo>
                        <a:lnTo>
                          <a:pt x="5" y="59"/>
                        </a:lnTo>
                        <a:lnTo>
                          <a:pt x="2" y="61"/>
                        </a:lnTo>
                        <a:lnTo>
                          <a:pt x="0" y="63"/>
                        </a:lnTo>
                        <a:lnTo>
                          <a:pt x="6" y="48"/>
                        </a:lnTo>
                        <a:lnTo>
                          <a:pt x="13" y="34"/>
                        </a:lnTo>
                        <a:lnTo>
                          <a:pt x="21" y="22"/>
                        </a:lnTo>
                        <a:lnTo>
                          <a:pt x="32" y="10"/>
                        </a:lnTo>
                        <a:lnTo>
                          <a:pt x="40" y="10"/>
                        </a:lnTo>
                        <a:lnTo>
                          <a:pt x="47" y="9"/>
                        </a:lnTo>
                        <a:lnTo>
                          <a:pt x="54" y="5"/>
                        </a:lnTo>
                        <a:lnTo>
                          <a:pt x="57" y="0"/>
                        </a:lnTo>
                        <a:lnTo>
                          <a:pt x="51" y="20"/>
                        </a:lnTo>
                        <a:lnTo>
                          <a:pt x="50" y="43"/>
                        </a:lnTo>
                        <a:lnTo>
                          <a:pt x="49" y="66"/>
                        </a:lnTo>
                        <a:lnTo>
                          <a:pt x="40" y="87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4" name="Freeform 18"/>
                  <p:cNvSpPr>
                    <a:spLocks/>
                  </p:cNvSpPr>
                  <p:nvPr/>
                </p:nvSpPr>
                <p:spPr bwMode="auto">
                  <a:xfrm>
                    <a:off x="5051277" y="5606930"/>
                    <a:ext cx="55563" cy="114300"/>
                  </a:xfrm>
                  <a:custGeom>
                    <a:avLst/>
                    <a:gdLst>
                      <a:gd name="T0" fmla="*/ 65 w 69"/>
                      <a:gd name="T1" fmla="*/ 42 h 144"/>
                      <a:gd name="T2" fmla="*/ 59 w 69"/>
                      <a:gd name="T3" fmla="*/ 54 h 144"/>
                      <a:gd name="T4" fmla="*/ 53 w 69"/>
                      <a:gd name="T5" fmla="*/ 65 h 144"/>
                      <a:gd name="T6" fmla="*/ 46 w 69"/>
                      <a:gd name="T7" fmla="*/ 76 h 144"/>
                      <a:gd name="T8" fmla="*/ 39 w 69"/>
                      <a:gd name="T9" fmla="*/ 86 h 144"/>
                      <a:gd name="T10" fmla="*/ 32 w 69"/>
                      <a:gd name="T11" fmla="*/ 98 h 144"/>
                      <a:gd name="T12" fmla="*/ 28 w 69"/>
                      <a:gd name="T13" fmla="*/ 109 h 144"/>
                      <a:gd name="T14" fmla="*/ 24 w 69"/>
                      <a:gd name="T15" fmla="*/ 123 h 144"/>
                      <a:gd name="T16" fmla="*/ 23 w 69"/>
                      <a:gd name="T17" fmla="*/ 137 h 144"/>
                      <a:gd name="T18" fmla="*/ 22 w 69"/>
                      <a:gd name="T19" fmla="*/ 137 h 144"/>
                      <a:gd name="T20" fmla="*/ 20 w 69"/>
                      <a:gd name="T21" fmla="*/ 138 h 144"/>
                      <a:gd name="T22" fmla="*/ 18 w 69"/>
                      <a:gd name="T23" fmla="*/ 138 h 144"/>
                      <a:gd name="T24" fmla="*/ 17 w 69"/>
                      <a:gd name="T25" fmla="*/ 140 h 144"/>
                      <a:gd name="T26" fmla="*/ 17 w 69"/>
                      <a:gd name="T27" fmla="*/ 141 h 144"/>
                      <a:gd name="T28" fmla="*/ 17 w 69"/>
                      <a:gd name="T29" fmla="*/ 141 h 144"/>
                      <a:gd name="T30" fmla="*/ 17 w 69"/>
                      <a:gd name="T31" fmla="*/ 143 h 144"/>
                      <a:gd name="T32" fmla="*/ 16 w 69"/>
                      <a:gd name="T33" fmla="*/ 144 h 144"/>
                      <a:gd name="T34" fmla="*/ 12 w 69"/>
                      <a:gd name="T35" fmla="*/ 131 h 144"/>
                      <a:gd name="T36" fmla="*/ 8 w 69"/>
                      <a:gd name="T37" fmla="*/ 117 h 144"/>
                      <a:gd name="T38" fmla="*/ 3 w 69"/>
                      <a:gd name="T39" fmla="*/ 103 h 144"/>
                      <a:gd name="T40" fmla="*/ 0 w 69"/>
                      <a:gd name="T41" fmla="*/ 90 h 144"/>
                      <a:gd name="T42" fmla="*/ 2 w 69"/>
                      <a:gd name="T43" fmla="*/ 75 h 144"/>
                      <a:gd name="T44" fmla="*/ 6 w 69"/>
                      <a:gd name="T45" fmla="*/ 61 h 144"/>
                      <a:gd name="T46" fmla="*/ 12 w 69"/>
                      <a:gd name="T47" fmla="*/ 48 h 144"/>
                      <a:gd name="T48" fmla="*/ 17 w 69"/>
                      <a:gd name="T49" fmla="*/ 35 h 144"/>
                      <a:gd name="T50" fmla="*/ 25 w 69"/>
                      <a:gd name="T51" fmla="*/ 25 h 144"/>
                      <a:gd name="T52" fmla="*/ 36 w 69"/>
                      <a:gd name="T53" fmla="*/ 15 h 144"/>
                      <a:gd name="T54" fmla="*/ 46 w 69"/>
                      <a:gd name="T55" fmla="*/ 7 h 144"/>
                      <a:gd name="T56" fmla="*/ 59 w 69"/>
                      <a:gd name="T57" fmla="*/ 0 h 144"/>
                      <a:gd name="T58" fmla="*/ 67 w 69"/>
                      <a:gd name="T59" fmla="*/ 8 h 144"/>
                      <a:gd name="T60" fmla="*/ 69 w 69"/>
                      <a:gd name="T61" fmla="*/ 18 h 144"/>
                      <a:gd name="T62" fmla="*/ 67 w 69"/>
                      <a:gd name="T63" fmla="*/ 31 h 144"/>
                      <a:gd name="T64" fmla="*/ 65 w 69"/>
                      <a:gd name="T65" fmla="*/ 42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69" h="144">
                        <a:moveTo>
                          <a:pt x="65" y="42"/>
                        </a:moveTo>
                        <a:lnTo>
                          <a:pt x="59" y="54"/>
                        </a:lnTo>
                        <a:lnTo>
                          <a:pt x="53" y="65"/>
                        </a:lnTo>
                        <a:lnTo>
                          <a:pt x="46" y="76"/>
                        </a:lnTo>
                        <a:lnTo>
                          <a:pt x="39" y="86"/>
                        </a:lnTo>
                        <a:lnTo>
                          <a:pt x="32" y="98"/>
                        </a:lnTo>
                        <a:lnTo>
                          <a:pt x="28" y="109"/>
                        </a:lnTo>
                        <a:lnTo>
                          <a:pt x="24" y="123"/>
                        </a:lnTo>
                        <a:lnTo>
                          <a:pt x="23" y="137"/>
                        </a:lnTo>
                        <a:lnTo>
                          <a:pt x="22" y="137"/>
                        </a:lnTo>
                        <a:lnTo>
                          <a:pt x="20" y="138"/>
                        </a:lnTo>
                        <a:lnTo>
                          <a:pt x="18" y="138"/>
                        </a:lnTo>
                        <a:lnTo>
                          <a:pt x="17" y="140"/>
                        </a:lnTo>
                        <a:lnTo>
                          <a:pt x="17" y="141"/>
                        </a:lnTo>
                        <a:lnTo>
                          <a:pt x="17" y="141"/>
                        </a:lnTo>
                        <a:lnTo>
                          <a:pt x="17" y="143"/>
                        </a:lnTo>
                        <a:lnTo>
                          <a:pt x="16" y="144"/>
                        </a:lnTo>
                        <a:lnTo>
                          <a:pt x="12" y="131"/>
                        </a:lnTo>
                        <a:lnTo>
                          <a:pt x="8" y="117"/>
                        </a:lnTo>
                        <a:lnTo>
                          <a:pt x="3" y="103"/>
                        </a:lnTo>
                        <a:lnTo>
                          <a:pt x="0" y="90"/>
                        </a:lnTo>
                        <a:lnTo>
                          <a:pt x="2" y="75"/>
                        </a:lnTo>
                        <a:lnTo>
                          <a:pt x="6" y="61"/>
                        </a:lnTo>
                        <a:lnTo>
                          <a:pt x="12" y="48"/>
                        </a:lnTo>
                        <a:lnTo>
                          <a:pt x="17" y="35"/>
                        </a:lnTo>
                        <a:lnTo>
                          <a:pt x="25" y="25"/>
                        </a:lnTo>
                        <a:lnTo>
                          <a:pt x="36" y="15"/>
                        </a:lnTo>
                        <a:lnTo>
                          <a:pt x="46" y="7"/>
                        </a:lnTo>
                        <a:lnTo>
                          <a:pt x="59" y="0"/>
                        </a:lnTo>
                        <a:lnTo>
                          <a:pt x="67" y="8"/>
                        </a:lnTo>
                        <a:lnTo>
                          <a:pt x="69" y="18"/>
                        </a:lnTo>
                        <a:lnTo>
                          <a:pt x="67" y="31"/>
                        </a:lnTo>
                        <a:lnTo>
                          <a:pt x="65" y="42"/>
                        </a:lnTo>
                        <a:close/>
                      </a:path>
                    </a:pathLst>
                  </a:custGeom>
                  <a:solidFill>
                    <a:srgbClr val="FFFF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5" name="Freeform 19"/>
                  <p:cNvSpPr>
                    <a:spLocks/>
                  </p:cNvSpPr>
                  <p:nvPr/>
                </p:nvSpPr>
                <p:spPr bwMode="auto">
                  <a:xfrm>
                    <a:off x="5467202" y="6038730"/>
                    <a:ext cx="19050" cy="58738"/>
                  </a:xfrm>
                  <a:custGeom>
                    <a:avLst/>
                    <a:gdLst>
                      <a:gd name="T0" fmla="*/ 25 w 25"/>
                      <a:gd name="T1" fmla="*/ 24 h 75"/>
                      <a:gd name="T2" fmla="*/ 21 w 25"/>
                      <a:gd name="T3" fmla="*/ 38 h 75"/>
                      <a:gd name="T4" fmla="*/ 15 w 25"/>
                      <a:gd name="T5" fmla="*/ 51 h 75"/>
                      <a:gd name="T6" fmla="*/ 8 w 25"/>
                      <a:gd name="T7" fmla="*/ 63 h 75"/>
                      <a:gd name="T8" fmla="*/ 0 w 25"/>
                      <a:gd name="T9" fmla="*/ 75 h 75"/>
                      <a:gd name="T10" fmla="*/ 0 w 25"/>
                      <a:gd name="T11" fmla="*/ 55 h 75"/>
                      <a:gd name="T12" fmla="*/ 0 w 25"/>
                      <a:gd name="T13" fmla="*/ 37 h 75"/>
                      <a:gd name="T14" fmla="*/ 3 w 25"/>
                      <a:gd name="T15" fmla="*/ 18 h 75"/>
                      <a:gd name="T16" fmla="*/ 5 w 25"/>
                      <a:gd name="T17" fmla="*/ 0 h 75"/>
                      <a:gd name="T18" fmla="*/ 13 w 25"/>
                      <a:gd name="T19" fmla="*/ 5 h 75"/>
                      <a:gd name="T20" fmla="*/ 19 w 25"/>
                      <a:gd name="T21" fmla="*/ 10 h 75"/>
                      <a:gd name="T22" fmla="*/ 22 w 25"/>
                      <a:gd name="T23" fmla="*/ 16 h 75"/>
                      <a:gd name="T24" fmla="*/ 25 w 25"/>
                      <a:gd name="T25" fmla="*/ 24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5" h="75">
                        <a:moveTo>
                          <a:pt x="25" y="24"/>
                        </a:moveTo>
                        <a:lnTo>
                          <a:pt x="21" y="38"/>
                        </a:lnTo>
                        <a:lnTo>
                          <a:pt x="15" y="51"/>
                        </a:lnTo>
                        <a:lnTo>
                          <a:pt x="8" y="63"/>
                        </a:lnTo>
                        <a:lnTo>
                          <a:pt x="0" y="75"/>
                        </a:lnTo>
                        <a:lnTo>
                          <a:pt x="0" y="55"/>
                        </a:lnTo>
                        <a:lnTo>
                          <a:pt x="0" y="37"/>
                        </a:lnTo>
                        <a:lnTo>
                          <a:pt x="3" y="18"/>
                        </a:lnTo>
                        <a:lnTo>
                          <a:pt x="5" y="0"/>
                        </a:lnTo>
                        <a:lnTo>
                          <a:pt x="13" y="5"/>
                        </a:lnTo>
                        <a:lnTo>
                          <a:pt x="19" y="10"/>
                        </a:lnTo>
                        <a:lnTo>
                          <a:pt x="22" y="16"/>
                        </a:lnTo>
                        <a:lnTo>
                          <a:pt x="25" y="24"/>
                        </a:lnTo>
                        <a:close/>
                      </a:path>
                    </a:pathLst>
                  </a:custGeom>
                  <a:solidFill>
                    <a:srgbClr val="7FB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6" name="Freeform 20"/>
                  <p:cNvSpPr>
                    <a:spLocks/>
                  </p:cNvSpPr>
                  <p:nvPr/>
                </p:nvSpPr>
                <p:spPr bwMode="auto">
                  <a:xfrm>
                    <a:off x="5173515" y="6148268"/>
                    <a:ext cx="42863" cy="26988"/>
                  </a:xfrm>
                  <a:custGeom>
                    <a:avLst/>
                    <a:gdLst>
                      <a:gd name="T0" fmla="*/ 55 w 55"/>
                      <a:gd name="T1" fmla="*/ 19 h 35"/>
                      <a:gd name="T2" fmla="*/ 53 w 55"/>
                      <a:gd name="T3" fmla="*/ 23 h 35"/>
                      <a:gd name="T4" fmla="*/ 53 w 55"/>
                      <a:gd name="T5" fmla="*/ 29 h 35"/>
                      <a:gd name="T6" fmla="*/ 52 w 55"/>
                      <a:gd name="T7" fmla="*/ 34 h 35"/>
                      <a:gd name="T8" fmla="*/ 48 w 55"/>
                      <a:gd name="T9" fmla="*/ 35 h 35"/>
                      <a:gd name="T10" fmla="*/ 42 w 55"/>
                      <a:gd name="T11" fmla="*/ 34 h 35"/>
                      <a:gd name="T12" fmla="*/ 36 w 55"/>
                      <a:gd name="T13" fmla="*/ 32 h 35"/>
                      <a:gd name="T14" fmla="*/ 30 w 55"/>
                      <a:gd name="T15" fmla="*/ 31 h 35"/>
                      <a:gd name="T16" fmla="*/ 25 w 55"/>
                      <a:gd name="T17" fmla="*/ 31 h 35"/>
                      <a:gd name="T18" fmla="*/ 18 w 55"/>
                      <a:gd name="T19" fmla="*/ 30 h 35"/>
                      <a:gd name="T20" fmla="*/ 12 w 55"/>
                      <a:gd name="T21" fmla="*/ 29 h 35"/>
                      <a:gd name="T22" fmla="*/ 6 w 55"/>
                      <a:gd name="T23" fmla="*/ 28 h 35"/>
                      <a:gd name="T24" fmla="*/ 0 w 55"/>
                      <a:gd name="T25" fmla="*/ 25 h 35"/>
                      <a:gd name="T26" fmla="*/ 4 w 55"/>
                      <a:gd name="T27" fmla="*/ 21 h 35"/>
                      <a:gd name="T28" fmla="*/ 8 w 55"/>
                      <a:gd name="T29" fmla="*/ 19 h 35"/>
                      <a:gd name="T30" fmla="*/ 14 w 55"/>
                      <a:gd name="T31" fmla="*/ 16 h 35"/>
                      <a:gd name="T32" fmla="*/ 20 w 55"/>
                      <a:gd name="T33" fmla="*/ 15 h 35"/>
                      <a:gd name="T34" fmla="*/ 27 w 55"/>
                      <a:gd name="T35" fmla="*/ 12 h 35"/>
                      <a:gd name="T36" fmla="*/ 34 w 55"/>
                      <a:gd name="T37" fmla="*/ 7 h 35"/>
                      <a:gd name="T38" fmla="*/ 41 w 55"/>
                      <a:gd name="T39" fmla="*/ 2 h 35"/>
                      <a:gd name="T40" fmla="*/ 49 w 55"/>
                      <a:gd name="T41" fmla="*/ 0 h 35"/>
                      <a:gd name="T42" fmla="*/ 55 w 55"/>
                      <a:gd name="T43" fmla="*/ 19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55" h="35">
                        <a:moveTo>
                          <a:pt x="55" y="19"/>
                        </a:moveTo>
                        <a:lnTo>
                          <a:pt x="53" y="23"/>
                        </a:lnTo>
                        <a:lnTo>
                          <a:pt x="53" y="29"/>
                        </a:lnTo>
                        <a:lnTo>
                          <a:pt x="52" y="34"/>
                        </a:lnTo>
                        <a:lnTo>
                          <a:pt x="48" y="35"/>
                        </a:lnTo>
                        <a:lnTo>
                          <a:pt x="42" y="34"/>
                        </a:lnTo>
                        <a:lnTo>
                          <a:pt x="36" y="32"/>
                        </a:lnTo>
                        <a:lnTo>
                          <a:pt x="30" y="31"/>
                        </a:lnTo>
                        <a:lnTo>
                          <a:pt x="25" y="31"/>
                        </a:lnTo>
                        <a:lnTo>
                          <a:pt x="18" y="30"/>
                        </a:lnTo>
                        <a:lnTo>
                          <a:pt x="12" y="29"/>
                        </a:lnTo>
                        <a:lnTo>
                          <a:pt x="6" y="28"/>
                        </a:lnTo>
                        <a:lnTo>
                          <a:pt x="0" y="25"/>
                        </a:lnTo>
                        <a:lnTo>
                          <a:pt x="4" y="21"/>
                        </a:lnTo>
                        <a:lnTo>
                          <a:pt x="8" y="19"/>
                        </a:lnTo>
                        <a:lnTo>
                          <a:pt x="14" y="16"/>
                        </a:lnTo>
                        <a:lnTo>
                          <a:pt x="20" y="15"/>
                        </a:lnTo>
                        <a:lnTo>
                          <a:pt x="27" y="12"/>
                        </a:lnTo>
                        <a:lnTo>
                          <a:pt x="34" y="7"/>
                        </a:lnTo>
                        <a:lnTo>
                          <a:pt x="41" y="2"/>
                        </a:lnTo>
                        <a:lnTo>
                          <a:pt x="49" y="0"/>
                        </a:lnTo>
                        <a:lnTo>
                          <a:pt x="55" y="19"/>
                        </a:lnTo>
                        <a:close/>
                      </a:path>
                    </a:pathLst>
                  </a:custGeom>
                  <a:solidFill>
                    <a:srgbClr val="7FB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9" name="Freeform 15"/>
              <p:cNvSpPr>
                <a:spLocks/>
              </p:cNvSpPr>
              <p:nvPr/>
            </p:nvSpPr>
            <p:spPr bwMode="auto">
              <a:xfrm>
                <a:off x="6170512" y="5284892"/>
                <a:ext cx="361950" cy="385763"/>
              </a:xfrm>
              <a:custGeom>
                <a:avLst/>
                <a:gdLst>
                  <a:gd name="T0" fmla="*/ 452 w 457"/>
                  <a:gd name="T1" fmla="*/ 115 h 486"/>
                  <a:gd name="T2" fmla="*/ 441 w 457"/>
                  <a:gd name="T3" fmla="*/ 175 h 486"/>
                  <a:gd name="T4" fmla="*/ 446 w 457"/>
                  <a:gd name="T5" fmla="*/ 242 h 486"/>
                  <a:gd name="T6" fmla="*/ 434 w 457"/>
                  <a:gd name="T7" fmla="*/ 257 h 486"/>
                  <a:gd name="T8" fmla="*/ 414 w 457"/>
                  <a:gd name="T9" fmla="*/ 232 h 486"/>
                  <a:gd name="T10" fmla="*/ 394 w 457"/>
                  <a:gd name="T11" fmla="*/ 207 h 486"/>
                  <a:gd name="T12" fmla="*/ 396 w 457"/>
                  <a:gd name="T13" fmla="*/ 184 h 486"/>
                  <a:gd name="T14" fmla="*/ 396 w 457"/>
                  <a:gd name="T15" fmla="*/ 162 h 486"/>
                  <a:gd name="T16" fmla="*/ 386 w 457"/>
                  <a:gd name="T17" fmla="*/ 144 h 486"/>
                  <a:gd name="T18" fmla="*/ 379 w 457"/>
                  <a:gd name="T19" fmla="*/ 123 h 486"/>
                  <a:gd name="T20" fmla="*/ 362 w 457"/>
                  <a:gd name="T21" fmla="*/ 163 h 486"/>
                  <a:gd name="T22" fmla="*/ 330 w 457"/>
                  <a:gd name="T23" fmla="*/ 250 h 486"/>
                  <a:gd name="T24" fmla="*/ 301 w 457"/>
                  <a:gd name="T25" fmla="*/ 336 h 486"/>
                  <a:gd name="T26" fmla="*/ 291 w 457"/>
                  <a:gd name="T27" fmla="*/ 381 h 486"/>
                  <a:gd name="T28" fmla="*/ 306 w 457"/>
                  <a:gd name="T29" fmla="*/ 387 h 486"/>
                  <a:gd name="T30" fmla="*/ 311 w 457"/>
                  <a:gd name="T31" fmla="*/ 363 h 486"/>
                  <a:gd name="T32" fmla="*/ 323 w 457"/>
                  <a:gd name="T33" fmla="*/ 411 h 486"/>
                  <a:gd name="T34" fmla="*/ 284 w 457"/>
                  <a:gd name="T35" fmla="*/ 448 h 486"/>
                  <a:gd name="T36" fmla="*/ 224 w 457"/>
                  <a:gd name="T37" fmla="*/ 474 h 486"/>
                  <a:gd name="T38" fmla="*/ 157 w 457"/>
                  <a:gd name="T39" fmla="*/ 486 h 486"/>
                  <a:gd name="T40" fmla="*/ 137 w 457"/>
                  <a:gd name="T41" fmla="*/ 486 h 486"/>
                  <a:gd name="T42" fmla="*/ 121 w 457"/>
                  <a:gd name="T43" fmla="*/ 482 h 486"/>
                  <a:gd name="T44" fmla="*/ 107 w 457"/>
                  <a:gd name="T45" fmla="*/ 448 h 486"/>
                  <a:gd name="T46" fmla="*/ 102 w 457"/>
                  <a:gd name="T47" fmla="*/ 372 h 486"/>
                  <a:gd name="T48" fmla="*/ 124 w 457"/>
                  <a:gd name="T49" fmla="*/ 366 h 486"/>
                  <a:gd name="T50" fmla="*/ 149 w 457"/>
                  <a:gd name="T51" fmla="*/ 273 h 486"/>
                  <a:gd name="T52" fmla="*/ 152 w 457"/>
                  <a:gd name="T53" fmla="*/ 177 h 486"/>
                  <a:gd name="T54" fmla="*/ 144 w 457"/>
                  <a:gd name="T55" fmla="*/ 177 h 486"/>
                  <a:gd name="T56" fmla="*/ 114 w 457"/>
                  <a:gd name="T57" fmla="*/ 239 h 486"/>
                  <a:gd name="T58" fmla="*/ 88 w 457"/>
                  <a:gd name="T59" fmla="*/ 304 h 486"/>
                  <a:gd name="T60" fmla="*/ 64 w 457"/>
                  <a:gd name="T61" fmla="*/ 354 h 486"/>
                  <a:gd name="T62" fmla="*/ 45 w 457"/>
                  <a:gd name="T63" fmla="*/ 382 h 486"/>
                  <a:gd name="T64" fmla="*/ 23 w 457"/>
                  <a:gd name="T65" fmla="*/ 410 h 486"/>
                  <a:gd name="T66" fmla="*/ 12 w 457"/>
                  <a:gd name="T67" fmla="*/ 421 h 486"/>
                  <a:gd name="T68" fmla="*/ 0 w 457"/>
                  <a:gd name="T69" fmla="*/ 412 h 486"/>
                  <a:gd name="T70" fmla="*/ 22 w 457"/>
                  <a:gd name="T71" fmla="*/ 333 h 486"/>
                  <a:gd name="T72" fmla="*/ 42 w 457"/>
                  <a:gd name="T73" fmla="*/ 253 h 486"/>
                  <a:gd name="T74" fmla="*/ 58 w 457"/>
                  <a:gd name="T75" fmla="*/ 180 h 486"/>
                  <a:gd name="T76" fmla="*/ 81 w 457"/>
                  <a:gd name="T77" fmla="*/ 121 h 486"/>
                  <a:gd name="T78" fmla="*/ 113 w 457"/>
                  <a:gd name="T79" fmla="*/ 67 h 486"/>
                  <a:gd name="T80" fmla="*/ 159 w 457"/>
                  <a:gd name="T81" fmla="*/ 24 h 486"/>
                  <a:gd name="T82" fmla="*/ 220 w 457"/>
                  <a:gd name="T83" fmla="*/ 14 h 486"/>
                  <a:gd name="T84" fmla="*/ 285 w 457"/>
                  <a:gd name="T85" fmla="*/ 9 h 486"/>
                  <a:gd name="T86" fmla="*/ 324 w 457"/>
                  <a:gd name="T87" fmla="*/ 0 h 486"/>
                  <a:gd name="T88" fmla="*/ 366 w 457"/>
                  <a:gd name="T89" fmla="*/ 5 h 486"/>
                  <a:gd name="T90" fmla="*/ 397 w 457"/>
                  <a:gd name="T91" fmla="*/ 24 h 486"/>
                  <a:gd name="T92" fmla="*/ 419 w 457"/>
                  <a:gd name="T93" fmla="*/ 47 h 486"/>
                  <a:gd name="T94" fmla="*/ 437 w 457"/>
                  <a:gd name="T95" fmla="*/ 74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57" h="486">
                    <a:moveTo>
                      <a:pt x="442" y="83"/>
                    </a:moveTo>
                    <a:lnTo>
                      <a:pt x="446" y="99"/>
                    </a:lnTo>
                    <a:lnTo>
                      <a:pt x="452" y="115"/>
                    </a:lnTo>
                    <a:lnTo>
                      <a:pt x="456" y="131"/>
                    </a:lnTo>
                    <a:lnTo>
                      <a:pt x="457" y="147"/>
                    </a:lnTo>
                    <a:lnTo>
                      <a:pt x="441" y="175"/>
                    </a:lnTo>
                    <a:lnTo>
                      <a:pt x="445" y="196"/>
                    </a:lnTo>
                    <a:lnTo>
                      <a:pt x="447" y="219"/>
                    </a:lnTo>
                    <a:lnTo>
                      <a:pt x="446" y="242"/>
                    </a:lnTo>
                    <a:lnTo>
                      <a:pt x="439" y="261"/>
                    </a:lnTo>
                    <a:lnTo>
                      <a:pt x="439" y="265"/>
                    </a:lnTo>
                    <a:lnTo>
                      <a:pt x="434" y="257"/>
                    </a:lnTo>
                    <a:lnTo>
                      <a:pt x="427" y="249"/>
                    </a:lnTo>
                    <a:lnTo>
                      <a:pt x="421" y="241"/>
                    </a:lnTo>
                    <a:lnTo>
                      <a:pt x="414" y="232"/>
                    </a:lnTo>
                    <a:lnTo>
                      <a:pt x="407" y="224"/>
                    </a:lnTo>
                    <a:lnTo>
                      <a:pt x="401" y="216"/>
                    </a:lnTo>
                    <a:lnTo>
                      <a:pt x="394" y="207"/>
                    </a:lnTo>
                    <a:lnTo>
                      <a:pt x="389" y="199"/>
                    </a:lnTo>
                    <a:lnTo>
                      <a:pt x="390" y="191"/>
                    </a:lnTo>
                    <a:lnTo>
                      <a:pt x="396" y="184"/>
                    </a:lnTo>
                    <a:lnTo>
                      <a:pt x="400" y="178"/>
                    </a:lnTo>
                    <a:lnTo>
                      <a:pt x="399" y="169"/>
                    </a:lnTo>
                    <a:lnTo>
                      <a:pt x="396" y="162"/>
                    </a:lnTo>
                    <a:lnTo>
                      <a:pt x="393" y="157"/>
                    </a:lnTo>
                    <a:lnTo>
                      <a:pt x="390" y="151"/>
                    </a:lnTo>
                    <a:lnTo>
                      <a:pt x="386" y="144"/>
                    </a:lnTo>
                    <a:lnTo>
                      <a:pt x="389" y="115"/>
                    </a:lnTo>
                    <a:lnTo>
                      <a:pt x="383" y="117"/>
                    </a:lnTo>
                    <a:lnTo>
                      <a:pt x="379" y="123"/>
                    </a:lnTo>
                    <a:lnTo>
                      <a:pt x="375" y="129"/>
                    </a:lnTo>
                    <a:lnTo>
                      <a:pt x="373" y="135"/>
                    </a:lnTo>
                    <a:lnTo>
                      <a:pt x="362" y="163"/>
                    </a:lnTo>
                    <a:lnTo>
                      <a:pt x="351" y="192"/>
                    </a:lnTo>
                    <a:lnTo>
                      <a:pt x="340" y="221"/>
                    </a:lnTo>
                    <a:lnTo>
                      <a:pt x="330" y="250"/>
                    </a:lnTo>
                    <a:lnTo>
                      <a:pt x="319" y="279"/>
                    </a:lnTo>
                    <a:lnTo>
                      <a:pt x="310" y="307"/>
                    </a:lnTo>
                    <a:lnTo>
                      <a:pt x="301" y="336"/>
                    </a:lnTo>
                    <a:lnTo>
                      <a:pt x="293" y="366"/>
                    </a:lnTo>
                    <a:lnTo>
                      <a:pt x="292" y="374"/>
                    </a:lnTo>
                    <a:lnTo>
                      <a:pt x="291" y="381"/>
                    </a:lnTo>
                    <a:lnTo>
                      <a:pt x="293" y="388"/>
                    </a:lnTo>
                    <a:lnTo>
                      <a:pt x="299" y="392"/>
                    </a:lnTo>
                    <a:lnTo>
                      <a:pt x="306" y="387"/>
                    </a:lnTo>
                    <a:lnTo>
                      <a:pt x="308" y="379"/>
                    </a:lnTo>
                    <a:lnTo>
                      <a:pt x="309" y="371"/>
                    </a:lnTo>
                    <a:lnTo>
                      <a:pt x="311" y="363"/>
                    </a:lnTo>
                    <a:lnTo>
                      <a:pt x="316" y="377"/>
                    </a:lnTo>
                    <a:lnTo>
                      <a:pt x="319" y="394"/>
                    </a:lnTo>
                    <a:lnTo>
                      <a:pt x="323" y="411"/>
                    </a:lnTo>
                    <a:lnTo>
                      <a:pt x="323" y="428"/>
                    </a:lnTo>
                    <a:lnTo>
                      <a:pt x="303" y="438"/>
                    </a:lnTo>
                    <a:lnTo>
                      <a:pt x="284" y="448"/>
                    </a:lnTo>
                    <a:lnTo>
                      <a:pt x="264" y="458"/>
                    </a:lnTo>
                    <a:lnTo>
                      <a:pt x="245" y="466"/>
                    </a:lnTo>
                    <a:lnTo>
                      <a:pt x="224" y="474"/>
                    </a:lnTo>
                    <a:lnTo>
                      <a:pt x="202" y="480"/>
                    </a:lnTo>
                    <a:lnTo>
                      <a:pt x="180" y="485"/>
                    </a:lnTo>
                    <a:lnTo>
                      <a:pt x="157" y="486"/>
                    </a:lnTo>
                    <a:lnTo>
                      <a:pt x="151" y="486"/>
                    </a:lnTo>
                    <a:lnTo>
                      <a:pt x="144" y="486"/>
                    </a:lnTo>
                    <a:lnTo>
                      <a:pt x="137" y="486"/>
                    </a:lnTo>
                    <a:lnTo>
                      <a:pt x="132" y="486"/>
                    </a:lnTo>
                    <a:lnTo>
                      <a:pt x="126" y="485"/>
                    </a:lnTo>
                    <a:lnTo>
                      <a:pt x="121" y="482"/>
                    </a:lnTo>
                    <a:lnTo>
                      <a:pt x="117" y="478"/>
                    </a:lnTo>
                    <a:lnTo>
                      <a:pt x="114" y="472"/>
                    </a:lnTo>
                    <a:lnTo>
                      <a:pt x="107" y="448"/>
                    </a:lnTo>
                    <a:lnTo>
                      <a:pt x="103" y="422"/>
                    </a:lnTo>
                    <a:lnTo>
                      <a:pt x="100" y="397"/>
                    </a:lnTo>
                    <a:lnTo>
                      <a:pt x="102" y="372"/>
                    </a:lnTo>
                    <a:lnTo>
                      <a:pt x="107" y="367"/>
                    </a:lnTo>
                    <a:lnTo>
                      <a:pt x="115" y="367"/>
                    </a:lnTo>
                    <a:lnTo>
                      <a:pt x="124" y="366"/>
                    </a:lnTo>
                    <a:lnTo>
                      <a:pt x="129" y="360"/>
                    </a:lnTo>
                    <a:lnTo>
                      <a:pt x="140" y="316"/>
                    </a:lnTo>
                    <a:lnTo>
                      <a:pt x="149" y="273"/>
                    </a:lnTo>
                    <a:lnTo>
                      <a:pt x="155" y="227"/>
                    </a:lnTo>
                    <a:lnTo>
                      <a:pt x="155" y="178"/>
                    </a:lnTo>
                    <a:lnTo>
                      <a:pt x="152" y="177"/>
                    </a:lnTo>
                    <a:lnTo>
                      <a:pt x="150" y="176"/>
                    </a:lnTo>
                    <a:lnTo>
                      <a:pt x="147" y="176"/>
                    </a:lnTo>
                    <a:lnTo>
                      <a:pt x="144" y="177"/>
                    </a:lnTo>
                    <a:lnTo>
                      <a:pt x="134" y="198"/>
                    </a:lnTo>
                    <a:lnTo>
                      <a:pt x="124" y="219"/>
                    </a:lnTo>
                    <a:lnTo>
                      <a:pt x="114" y="239"/>
                    </a:lnTo>
                    <a:lnTo>
                      <a:pt x="105" y="261"/>
                    </a:lnTo>
                    <a:lnTo>
                      <a:pt x="96" y="282"/>
                    </a:lnTo>
                    <a:lnTo>
                      <a:pt x="88" y="304"/>
                    </a:lnTo>
                    <a:lnTo>
                      <a:pt x="79" y="325"/>
                    </a:lnTo>
                    <a:lnTo>
                      <a:pt x="69" y="345"/>
                    </a:lnTo>
                    <a:lnTo>
                      <a:pt x="64" y="354"/>
                    </a:lnTo>
                    <a:lnTo>
                      <a:pt x="58" y="364"/>
                    </a:lnTo>
                    <a:lnTo>
                      <a:pt x="51" y="373"/>
                    </a:lnTo>
                    <a:lnTo>
                      <a:pt x="45" y="382"/>
                    </a:lnTo>
                    <a:lnTo>
                      <a:pt x="38" y="391"/>
                    </a:lnTo>
                    <a:lnTo>
                      <a:pt x="31" y="401"/>
                    </a:lnTo>
                    <a:lnTo>
                      <a:pt x="23" y="410"/>
                    </a:lnTo>
                    <a:lnTo>
                      <a:pt x="16" y="419"/>
                    </a:lnTo>
                    <a:lnTo>
                      <a:pt x="14" y="420"/>
                    </a:lnTo>
                    <a:lnTo>
                      <a:pt x="12" y="421"/>
                    </a:lnTo>
                    <a:lnTo>
                      <a:pt x="9" y="421"/>
                    </a:lnTo>
                    <a:lnTo>
                      <a:pt x="7" y="420"/>
                    </a:lnTo>
                    <a:lnTo>
                      <a:pt x="0" y="412"/>
                    </a:lnTo>
                    <a:lnTo>
                      <a:pt x="7" y="386"/>
                    </a:lnTo>
                    <a:lnTo>
                      <a:pt x="15" y="359"/>
                    </a:lnTo>
                    <a:lnTo>
                      <a:pt x="22" y="333"/>
                    </a:lnTo>
                    <a:lnTo>
                      <a:pt x="29" y="306"/>
                    </a:lnTo>
                    <a:lnTo>
                      <a:pt x="36" y="280"/>
                    </a:lnTo>
                    <a:lnTo>
                      <a:pt x="42" y="253"/>
                    </a:lnTo>
                    <a:lnTo>
                      <a:pt x="47" y="227"/>
                    </a:lnTo>
                    <a:lnTo>
                      <a:pt x="52" y="199"/>
                    </a:lnTo>
                    <a:lnTo>
                      <a:pt x="58" y="180"/>
                    </a:lnTo>
                    <a:lnTo>
                      <a:pt x="65" y="160"/>
                    </a:lnTo>
                    <a:lnTo>
                      <a:pt x="73" y="140"/>
                    </a:lnTo>
                    <a:lnTo>
                      <a:pt x="81" y="121"/>
                    </a:lnTo>
                    <a:lnTo>
                      <a:pt x="91" y="102"/>
                    </a:lnTo>
                    <a:lnTo>
                      <a:pt x="102" y="84"/>
                    </a:lnTo>
                    <a:lnTo>
                      <a:pt x="113" y="67"/>
                    </a:lnTo>
                    <a:lnTo>
                      <a:pt x="127" y="51"/>
                    </a:lnTo>
                    <a:lnTo>
                      <a:pt x="142" y="35"/>
                    </a:lnTo>
                    <a:lnTo>
                      <a:pt x="159" y="24"/>
                    </a:lnTo>
                    <a:lnTo>
                      <a:pt x="178" y="18"/>
                    </a:lnTo>
                    <a:lnTo>
                      <a:pt x="200" y="15"/>
                    </a:lnTo>
                    <a:lnTo>
                      <a:pt x="220" y="14"/>
                    </a:lnTo>
                    <a:lnTo>
                      <a:pt x="242" y="14"/>
                    </a:lnTo>
                    <a:lnTo>
                      <a:pt x="264" y="13"/>
                    </a:lnTo>
                    <a:lnTo>
                      <a:pt x="285" y="9"/>
                    </a:lnTo>
                    <a:lnTo>
                      <a:pt x="298" y="5"/>
                    </a:lnTo>
                    <a:lnTo>
                      <a:pt x="310" y="2"/>
                    </a:lnTo>
                    <a:lnTo>
                      <a:pt x="324" y="0"/>
                    </a:lnTo>
                    <a:lnTo>
                      <a:pt x="339" y="0"/>
                    </a:lnTo>
                    <a:lnTo>
                      <a:pt x="353" y="1"/>
                    </a:lnTo>
                    <a:lnTo>
                      <a:pt x="366" y="5"/>
                    </a:lnTo>
                    <a:lnTo>
                      <a:pt x="378" y="10"/>
                    </a:lnTo>
                    <a:lnTo>
                      <a:pt x="389" y="17"/>
                    </a:lnTo>
                    <a:lnTo>
                      <a:pt x="397" y="24"/>
                    </a:lnTo>
                    <a:lnTo>
                      <a:pt x="405" y="32"/>
                    </a:lnTo>
                    <a:lnTo>
                      <a:pt x="412" y="39"/>
                    </a:lnTo>
                    <a:lnTo>
                      <a:pt x="419" y="47"/>
                    </a:lnTo>
                    <a:lnTo>
                      <a:pt x="426" y="56"/>
                    </a:lnTo>
                    <a:lnTo>
                      <a:pt x="431" y="64"/>
                    </a:lnTo>
                    <a:lnTo>
                      <a:pt x="437" y="74"/>
                    </a:lnTo>
                    <a:lnTo>
                      <a:pt x="442" y="83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10" name="Прямоугольник 9"/>
          <p:cNvSpPr/>
          <p:nvPr/>
        </p:nvSpPr>
        <p:spPr>
          <a:xfrm>
            <a:off x="635047" y="5829300"/>
            <a:ext cx="344667" cy="1028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169104" y="4951154"/>
            <a:ext cx="1090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Не верно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15675" y="4536795"/>
            <a:ext cx="1090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Не верно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91738" y="4085665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В</a:t>
            </a:r>
            <a:r>
              <a:rPr lang="ru-RU" dirty="0" smtClean="0">
                <a:solidFill>
                  <a:srgbClr val="FF0000"/>
                </a:solidFill>
              </a:rPr>
              <a:t>ерно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62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9" name="Прямоугольник 18"/>
              <p:cNvSpPr/>
              <p:nvPr/>
            </p:nvSpPr>
            <p:spPr>
              <a:xfrm>
                <a:off x="0" y="0"/>
                <a:ext cx="2583180" cy="6858000"/>
              </a:xfrm>
              <a:prstGeom prst="rect">
                <a:avLst/>
              </a:prstGeom>
              <a:solidFill>
                <a:srgbClr val="63A537"/>
              </a:solidFill>
              <a:ln w="15875" cap="flat" cmpd="sng" algn="ctr">
                <a:solidFill>
                  <a:srgbClr val="63A537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Скругленный прямоугольник 19"/>
              <p:cNvSpPr/>
              <p:nvPr/>
            </p:nvSpPr>
            <p:spPr>
              <a:xfrm>
                <a:off x="662940" y="891540"/>
                <a:ext cx="11529060" cy="5966460"/>
              </a:xfrm>
              <a:prstGeom prst="roundRect">
                <a:avLst/>
              </a:prstGeom>
              <a:solidFill>
                <a:sysClr val="window" lastClr="FFFFFF"/>
              </a:solidFill>
              <a:ln w="158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1338560" y="5829300"/>
                <a:ext cx="853440" cy="1028700"/>
              </a:xfrm>
              <a:prstGeom prst="rect">
                <a:avLst/>
              </a:prstGeom>
              <a:solidFill>
                <a:sysClr val="window" lastClr="FFFFFF"/>
              </a:solidFill>
              <a:ln w="158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662940" y="4343400"/>
                <a:ext cx="1257300" cy="2514600"/>
              </a:xfrm>
              <a:prstGeom prst="rect">
                <a:avLst/>
              </a:prstGeom>
              <a:solidFill>
                <a:sysClr val="window" lastClr="FFFFFF"/>
              </a:solidFill>
              <a:ln w="158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" name="Скругленный прямоугольник 15"/>
            <p:cNvSpPr/>
            <p:nvPr/>
          </p:nvSpPr>
          <p:spPr>
            <a:xfrm>
              <a:off x="215558" y="2193978"/>
              <a:ext cx="8274441" cy="236930"/>
            </a:xfrm>
            <a:prstGeom prst="roundRect">
              <a:avLst/>
            </a:prstGeom>
            <a:solidFill>
              <a:srgbClr val="002060"/>
            </a:solidFill>
            <a:ln w="15875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flipH="1">
              <a:off x="1255248" y="1325032"/>
              <a:ext cx="309753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5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7A76F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Конец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16427" y="2653523"/>
              <a:ext cx="77735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7A76F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Поздравляем, вы решили все задания!</a:t>
              </a:r>
            </a:p>
          </p:txBody>
        </p:sp>
      </p:grp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6125030" y="5718629"/>
            <a:ext cx="595084" cy="461666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499429" y="5718629"/>
            <a:ext cx="1625601" cy="461665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На начало</a:t>
            </a:r>
            <a:endParaRPr lang="ru-RU" sz="2400" dirty="0"/>
          </a:p>
        </p:txBody>
      </p:sp>
      <p:sp>
        <p:nvSpPr>
          <p:cNvPr id="13" name="Управляющая кнопка: в конец 12">
            <a:hlinkClick r:id="" action="ppaction://hlinkshowjump?jump=endshow" highlightClick="1"/>
          </p:cNvPr>
          <p:cNvSpPr/>
          <p:nvPr/>
        </p:nvSpPr>
        <p:spPr>
          <a:xfrm>
            <a:off x="6720114" y="5718629"/>
            <a:ext cx="566057" cy="461666"/>
          </a:xfrm>
          <a:prstGeom prst="actionButtonEn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8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107</Words>
  <Application>Microsoft Office PowerPoint</Application>
  <PresentationFormat>Широкоэкранный</PresentationFormat>
  <Paragraphs>54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RePack by Diakov</cp:lastModifiedBy>
  <cp:revision>13</cp:revision>
  <dcterms:created xsi:type="dcterms:W3CDTF">2020-05-08T07:25:15Z</dcterms:created>
  <dcterms:modified xsi:type="dcterms:W3CDTF">2020-05-08T19:27:54Z</dcterms:modified>
</cp:coreProperties>
</file>