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29.03.2016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29.03.2016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29.03.2016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29.03.2016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dg53.mycdn.me/image?t=0&amp;bid=816109512963&amp;id=816109512963&amp;plc=WEB&amp;tkn=*0L_l5rbJ2ZvBCXxglF7UZ8ZtCC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794" y="1"/>
            <a:ext cx="9083206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http://dg53.mycdn.me/image?t=0&amp;bid=816109510659&amp;id=816109510659&amp;plc=WEB&amp;tkn=*ToBO5jFXxizyywlTqB7sUbVmLWc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://dg53.mycdn.me/image?t=0&amp;bid=816109512707&amp;id=816109512707&amp;plc=WEB&amp;tkn=*oX-dUrGyQhkQhafTO0-H7cwkBe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4624"/>
            <a:ext cx="912837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://dg53.mycdn.me/image?t=0&amp;bid=816109512451&amp;id=816109512451&amp;plc=WEB&amp;tkn=*LJJKvaHTgG_fdxPnO4zQ8U0engc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2837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://dg53.mycdn.me/image?t=0&amp;bid=816109512195&amp;id=816109512195&amp;plc=WEB&amp;tkn=*YtWTulwgsKn_mnLkrxKIk0wX32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2837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://dg53.mycdn.me/image?t=0&amp;bid=816109511939&amp;id=816109511939&amp;plc=WEB&amp;tkn=*NIklfvzoQx8FufDM17yntIEvA2I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44624"/>
            <a:ext cx="9230227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://dg53.mycdn.me/image?t=0&amp;bid=816109511683&amp;id=816109511683&amp;plc=WEB&amp;tkn=*53WbgPN2ZF0PCtc4B4Tce8xTOz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-1"/>
            <a:ext cx="9144001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://dg53.mycdn.me/image?t=0&amp;bid=816109511427&amp;id=816109511427&amp;plc=WEB&amp;tkn=*a7WxF7RaN0qA7UVZDiqVZH8-4K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2837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http://dg53.mycdn.me/image?t=0&amp;bid=816109511171&amp;id=816109511171&amp;plc=WEB&amp;tkn=*0Yk5DYe_NyBcbko4qZp2sbIkMEY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2837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http://dg53.mycdn.me/image?t=0&amp;bid=816109510915&amp;id=816109510915&amp;plc=WEB&amp;tkn=*oNDoka4vlMvd9LPCFz5RngaP3O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230227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0</Words>
  <Application>Microsoft Office PowerPoint</Application>
  <PresentationFormat>Экран (4:3)</PresentationFormat>
  <Paragraphs>0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Галина</dc:creator>
  <cp:lastModifiedBy>Галина</cp:lastModifiedBy>
  <cp:revision>2</cp:revision>
  <dcterms:created xsi:type="dcterms:W3CDTF">2016-03-27T18:13:23Z</dcterms:created>
  <dcterms:modified xsi:type="dcterms:W3CDTF">2016-03-29T13:06:53Z</dcterms:modified>
</cp:coreProperties>
</file>