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Юлия Аксянова" initials="ЮА" lastIdx="1" clrIdx="0">
    <p:extLst>
      <p:ext uri="{19B8F6BF-5375-455C-9EA6-DF929625EA0E}">
        <p15:presenceInfo xmlns:p15="http://schemas.microsoft.com/office/powerpoint/2012/main" userId="a0a04659c5af922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245E1-BB95-4AD1-A497-7EE380813E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7C20E8-CF84-4A3E-8EFA-87DC85035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30B378-E60E-4C8D-B62B-AD6A5002F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8E167E-C562-4894-BC35-041AC8029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B4A91E-E5B7-40F9-ADC4-2159E152E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22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F67DCC-B333-4054-895A-7310E2E47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32F675-B21A-4308-A36C-39E35F6003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0422B3-F7E1-40CC-833C-E45F43A19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D2CEA-FF0A-4F24-86D9-ACDC7A943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D149EC-7113-4072-8B49-BEA5C612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83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AA2FEC-8B6F-4386-946E-372B1765F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7AC1CB-ADA4-42FF-80BF-A78FF56ED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17C104-F77F-41C5-B25F-BCFCC432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5BAF9A-F255-485A-82C8-86126DB71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412717-6866-4F71-9CA9-A33993611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490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2E3264-79AF-4A65-8A2A-78A97FD45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5A92A2-EB7D-4D71-9AAB-AEC4E2B9A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04B40B-D599-4255-A693-5BF38957B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739505-BC25-4294-8950-78C119F7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562E48-F112-4110-98E0-958E3EBE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940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D1C871-D71A-4B4D-B942-E0E2051F2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E9BD4D-8463-4862-BE5C-3E54A3275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0A4E36-1462-4D38-A93C-466CCE63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26F676-6E42-4A85-A2F2-C7FD610DB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B6D74A-2321-42D4-9575-18E691714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19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F4F98-2621-4336-8761-8EDE6377D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3E99EA-E541-44E1-B9B6-C52C4ED77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E512F92-1F8F-4B2A-959F-2D4578BBF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37F024-A042-4773-8291-E5DC6DB8C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B84BC1-49FD-4636-AE21-AE096DBE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7EB242-24C9-40FC-AE52-317FF2CFF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22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4D51F-1322-4645-8027-D229F2EB5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1C96E3-1D89-4B30-88E9-C2B3C3D8E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854D90-5D5A-4378-AD08-D53222EDD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6E7DEB-E850-4FFE-A2C7-45D3E7EDB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305762-91B6-4D02-8362-37545F9CE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CEEEB6-A55B-40FE-87B0-C630766E9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E22A2A-4BC1-4FB8-9943-34D7765D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2A67FA-4D3A-4360-B167-284A2CB7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1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060D4D-F833-40D8-B3CF-7489F5A9E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EDDF05D-F5C2-4E1D-92FE-06C6DDE6B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5D03FD3-9181-40B6-B02A-FB8EF6406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8B6FDE-2E9A-4686-A4EF-3D106F3A0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230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234DAE6-5BF9-45E2-A572-43C003C40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99C539B-C642-4799-9149-17C2A1CC5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6182F4-B389-4E37-A487-956BD1B81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F568A2-3952-42DD-9EC0-8887C3E61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2198DB-9ACF-4191-A723-DADB19CBE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A7B2CB-05AE-43D2-BA46-8D40956EA1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A49623-0DA1-4FC1-B5E4-FED51C813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EAF6BB-40B4-4798-A9F1-606BC364B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9CABE0-F2D4-48FB-9DCD-EE125EAC5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9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B9076-BEBB-4F4B-BB35-E99D97646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4D755C3-5F8F-406E-B444-8C12719A71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A3E62D-2A90-4273-AC4D-33689FCA8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24511A-1C9A-43D9-B1EC-10D9ED887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DEBCD9-8427-4C65-BB1C-8EA31FC98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3A04B9-413B-43D1-AC8B-4D037115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6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6000"/>
                <a:lumOff val="74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1F126-F104-4E1E-932B-5A5E0FA6B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80801D-FAFA-48C4-A229-6836F1770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045-7C38-411B-AF73-D35227AB2A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FEAEC-DD99-4DCD-BAF1-EC67F08ED138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4A6B1D-4EE5-487D-BEB6-CCBB7F5E6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693B49-0E7B-4078-BDB4-59F28F190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70D1E-EA86-4B80-B236-4BAA81FEC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85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F75815-EDC5-4FFE-9F86-40652B0558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902377-8091-4E5D-AB1D-CB23796EDD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8817CB-B921-4B1B-BDFF-0C857116C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85800"/>
            <a:ext cx="9753600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03C877-B722-441C-8127-38C9549EB437}"/>
              </a:ext>
            </a:extLst>
          </p:cNvPr>
          <p:cNvSpPr txBox="1"/>
          <p:nvPr/>
        </p:nvSpPr>
        <p:spPr>
          <a:xfrm>
            <a:off x="3949149" y="2316163"/>
            <a:ext cx="4028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Космос</a:t>
            </a:r>
          </a:p>
        </p:txBody>
      </p:sp>
    </p:spTree>
    <p:extLst>
      <p:ext uri="{BB962C8B-B14F-4D97-AF65-F5344CB8AC3E}">
        <p14:creationId xmlns:p14="http://schemas.microsoft.com/office/powerpoint/2010/main" val="3483035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826C54-2F0C-4E2D-AEF7-8CE0A305D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742950"/>
            <a:ext cx="10871200" cy="6115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8A71D7-5DE3-43B2-94A7-AF93BCDA5983}"/>
              </a:ext>
            </a:extLst>
          </p:cNvPr>
          <p:cNvSpPr txBox="1"/>
          <p:nvPr/>
        </p:nvSpPr>
        <p:spPr>
          <a:xfrm>
            <a:off x="3396342" y="0"/>
            <a:ext cx="5109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Это луна. Луна тоже выглядит как шар, она намного меньше нашей планеты.</a:t>
            </a:r>
          </a:p>
        </p:txBody>
      </p:sp>
    </p:spTree>
    <p:extLst>
      <p:ext uri="{BB962C8B-B14F-4D97-AF65-F5344CB8AC3E}">
        <p14:creationId xmlns:p14="http://schemas.microsoft.com/office/powerpoint/2010/main" val="2626943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FD4A1F-FF73-4278-85D0-72C77782A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459" y="246743"/>
            <a:ext cx="8497083" cy="63645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086A94-03E8-4E4B-9B19-EE251A3E939A}"/>
              </a:ext>
            </a:extLst>
          </p:cNvPr>
          <p:cNvSpPr txBox="1"/>
          <p:nvPr/>
        </p:nvSpPr>
        <p:spPr>
          <a:xfrm>
            <a:off x="207458" y="246743"/>
            <a:ext cx="30292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Так выглядит луна, если подлететь к ней поближе.</a:t>
            </a:r>
          </a:p>
        </p:txBody>
      </p:sp>
    </p:spTree>
    <p:extLst>
      <p:ext uri="{BB962C8B-B14F-4D97-AF65-F5344CB8AC3E}">
        <p14:creationId xmlns:p14="http://schemas.microsoft.com/office/powerpoint/2010/main" val="1561948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D4EDDC-38A1-4C2B-A33F-235537414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28" y="889907"/>
            <a:ext cx="10609943" cy="59680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90B427-FD3B-4180-97B2-7960D6C2EE74}"/>
              </a:ext>
            </a:extLst>
          </p:cNvPr>
          <p:cNvSpPr txBox="1"/>
          <p:nvPr/>
        </p:nvSpPr>
        <p:spPr>
          <a:xfrm>
            <a:off x="791027" y="0"/>
            <a:ext cx="10609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 так выглядит солнце. Огромный огненный шар. Космонавты не смогли подлететь близко к солнцу, потому что оно очень горячее. </a:t>
            </a:r>
          </a:p>
        </p:txBody>
      </p:sp>
    </p:spTree>
    <p:extLst>
      <p:ext uri="{BB962C8B-B14F-4D97-AF65-F5344CB8AC3E}">
        <p14:creationId xmlns:p14="http://schemas.microsoft.com/office/powerpoint/2010/main" val="375888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C4674B-11D4-4F2E-9BC8-3A3180D1F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79" y="0"/>
            <a:ext cx="968644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E12698-1DFB-473E-8370-BEEE861E7D78}"/>
              </a:ext>
            </a:extLst>
          </p:cNvPr>
          <p:cNvSpPr txBox="1"/>
          <p:nvPr/>
        </p:nvSpPr>
        <p:spPr>
          <a:xfrm>
            <a:off x="2737030" y="1611085"/>
            <a:ext cx="67179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>
                    <a:lumMod val="75000"/>
                  </a:schemeClr>
                </a:solidFill>
              </a:rPr>
              <a:t>Вот сколько интересного космонавты могут увидеть в космосе! Теперь обо всем этом знаешь, и ты!</a:t>
            </a:r>
          </a:p>
        </p:txBody>
      </p:sp>
    </p:spTree>
    <p:extLst>
      <p:ext uri="{BB962C8B-B14F-4D97-AF65-F5344CB8AC3E}">
        <p14:creationId xmlns:p14="http://schemas.microsoft.com/office/powerpoint/2010/main" val="56753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7298B37-79C7-48E8-A7B7-F9D08BB3EB8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200" y="131762"/>
            <a:ext cx="3897313" cy="659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B471AD-895C-4681-AABC-4D4AD5EAC1E5}"/>
              </a:ext>
            </a:extLst>
          </p:cNvPr>
          <p:cNvSpPr txBox="1"/>
          <p:nvPr/>
        </p:nvSpPr>
        <p:spPr>
          <a:xfrm>
            <a:off x="159658" y="131762"/>
            <a:ext cx="38425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Посмотрите на этих детей. Они с большим интересом смотрят в ночное небо. Там много красивых звезд! Людям всегда было интересно, какие же они на самом деле!</a:t>
            </a:r>
          </a:p>
        </p:txBody>
      </p:sp>
    </p:spTree>
    <p:extLst>
      <p:ext uri="{BB962C8B-B14F-4D97-AF65-F5344CB8AC3E}">
        <p14:creationId xmlns:p14="http://schemas.microsoft.com/office/powerpoint/2010/main" val="3506029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27F2E4-3DB8-4FB3-BB7F-EDB0F7786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084" y="88808"/>
            <a:ext cx="4481946" cy="67691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A8B1EE-3322-48DB-A0ED-ACA6CC7B36FD}"/>
              </a:ext>
            </a:extLst>
          </p:cNvPr>
          <p:cNvSpPr txBox="1"/>
          <p:nvPr/>
        </p:nvSpPr>
        <p:spPr>
          <a:xfrm>
            <a:off x="159657" y="88809"/>
            <a:ext cx="53412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Чтобы изучать звезды и планеты, а также наблюдать за Землей из космоса, люди придумали космические корабли.</a:t>
            </a:r>
          </a:p>
        </p:txBody>
      </p:sp>
    </p:spTree>
    <p:extLst>
      <p:ext uri="{BB962C8B-B14F-4D97-AF65-F5344CB8AC3E}">
        <p14:creationId xmlns:p14="http://schemas.microsoft.com/office/powerpoint/2010/main" val="56164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E2654A-FE7B-4050-83AD-E767EA01A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292" y="0"/>
            <a:ext cx="6288216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B095D6-A5DA-4AA2-811A-9751FEBB6D8A}"/>
              </a:ext>
            </a:extLst>
          </p:cNvPr>
          <p:cNvSpPr txBox="1"/>
          <p:nvPr/>
        </p:nvSpPr>
        <p:spPr>
          <a:xfrm>
            <a:off x="188687" y="217713"/>
            <a:ext cx="380274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Конечно, сразу люди не могли полететь в космос, ведь о космическом пространстве было еще очень мало известно. А первыми космонавтами, которые побывали в космосе и вернулись на Землю стали собаки. Их зовут Белка и Стрелка. Они провели в космосе почти целый день, и благополучно вернулся домой. И только после этого в космос полетел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992171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7DC3FC-D76F-4E04-99C0-45CB94687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961" y="0"/>
            <a:ext cx="888503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E0C407-E6B0-4746-B378-4349C0E18F1F}"/>
              </a:ext>
            </a:extLst>
          </p:cNvPr>
          <p:cNvSpPr txBox="1"/>
          <p:nvPr/>
        </p:nvSpPr>
        <p:spPr>
          <a:xfrm>
            <a:off x="159657" y="304800"/>
            <a:ext cx="30334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Первым человеком, который полетел в космос был Юрий Гагарин. </a:t>
            </a:r>
          </a:p>
          <a:p>
            <a:r>
              <a:rPr lang="ru-RU" sz="2000" dirty="0"/>
              <a:t>Его полет в космос был самым первым, трудным и опасным. Он совершил подвиг – первый из людей побывал в космосе.</a:t>
            </a:r>
          </a:p>
        </p:txBody>
      </p:sp>
    </p:spTree>
    <p:extLst>
      <p:ext uri="{BB962C8B-B14F-4D97-AF65-F5344CB8AC3E}">
        <p14:creationId xmlns:p14="http://schemas.microsoft.com/office/powerpoint/2010/main" val="4083798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175EE6-045C-4B46-869C-F33A87B56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858" y="0"/>
            <a:ext cx="45605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6EEAE7-C9AA-46B6-B037-E328E87B12EF}"/>
              </a:ext>
            </a:extLst>
          </p:cNvPr>
          <p:cNvSpPr txBox="1"/>
          <p:nvPr/>
        </p:nvSpPr>
        <p:spPr>
          <a:xfrm>
            <a:off x="304800" y="348343"/>
            <a:ext cx="558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 Именно поэтому на космонавта, который полетел в космос, одели вот такой скафандр. Скафандр очень теплый и защищает космонавта от холода даже в космосе.</a:t>
            </a:r>
          </a:p>
        </p:txBody>
      </p:sp>
    </p:spTree>
    <p:extLst>
      <p:ext uri="{BB962C8B-B14F-4D97-AF65-F5344CB8AC3E}">
        <p14:creationId xmlns:p14="http://schemas.microsoft.com/office/powerpoint/2010/main" val="3782842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F86B55-8357-409D-A28F-A4C77747E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29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3C8001-968A-48E0-AD33-A3C2494E4B54}"/>
              </a:ext>
            </a:extLst>
          </p:cNvPr>
          <p:cNvSpPr txBox="1"/>
          <p:nvPr/>
        </p:nvSpPr>
        <p:spPr>
          <a:xfrm>
            <a:off x="174171" y="188686"/>
            <a:ext cx="2278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Посмотрите, как взлетает ракета.</a:t>
            </a:r>
          </a:p>
        </p:txBody>
      </p:sp>
    </p:spTree>
    <p:extLst>
      <p:ext uri="{BB962C8B-B14F-4D97-AF65-F5344CB8AC3E}">
        <p14:creationId xmlns:p14="http://schemas.microsoft.com/office/powerpoint/2010/main" val="3336690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EF1997-09A9-4293-AB49-2D169F987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28" y="783771"/>
            <a:ext cx="10798629" cy="6074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7487E0-F7FB-40C7-9BC0-7899C6FD6766}"/>
              </a:ext>
            </a:extLst>
          </p:cNvPr>
          <p:cNvSpPr txBox="1"/>
          <p:nvPr/>
        </p:nvSpPr>
        <p:spPr>
          <a:xfrm>
            <a:off x="3360056" y="26666"/>
            <a:ext cx="5762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И вот ракета оказалась в открытом космосе! Вот, что увидели космонавты!</a:t>
            </a:r>
          </a:p>
        </p:txBody>
      </p:sp>
    </p:spTree>
    <p:extLst>
      <p:ext uri="{BB962C8B-B14F-4D97-AF65-F5344CB8AC3E}">
        <p14:creationId xmlns:p14="http://schemas.microsoft.com/office/powerpoint/2010/main" val="18544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789E28-7B32-4209-9AF0-72502DCC8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357312"/>
            <a:ext cx="9525000" cy="53625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6757A8-BD84-4467-B75A-FDC233990D08}"/>
              </a:ext>
            </a:extLst>
          </p:cNvPr>
          <p:cNvSpPr txBox="1"/>
          <p:nvPr/>
        </p:nvSpPr>
        <p:spPr>
          <a:xfrm>
            <a:off x="1333500" y="33873"/>
            <a:ext cx="952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Из космического пространства Юрий Гагарин  увидел нашу планету – Земля, она была круглая и показалась ему очень маленькой. Наша планета очень большая, поэтому мы не замечаем, что она круглая. Но если смотреть на Землю из космоса, она выглядит именно так.</a:t>
            </a:r>
          </a:p>
        </p:txBody>
      </p:sp>
    </p:spTree>
    <p:extLst>
      <p:ext uri="{BB962C8B-B14F-4D97-AF65-F5344CB8AC3E}">
        <p14:creationId xmlns:p14="http://schemas.microsoft.com/office/powerpoint/2010/main" val="3183803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311</Words>
  <Application>Microsoft Office PowerPoint</Application>
  <PresentationFormat>Широкоэкранный</PresentationFormat>
  <Paragraphs>14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Аксянова</dc:creator>
  <cp:lastModifiedBy>Юлия Аксянова</cp:lastModifiedBy>
  <cp:revision>8</cp:revision>
  <dcterms:created xsi:type="dcterms:W3CDTF">2019-05-05T14:24:27Z</dcterms:created>
  <dcterms:modified xsi:type="dcterms:W3CDTF">2019-05-05T15:25:38Z</dcterms:modified>
</cp:coreProperties>
</file>