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7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F889791-E336-4694-9366-4939AEBB1C67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F5B0A1D-7F75-4FF2-9012-AE9F092609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89791-E336-4694-9366-4939AEBB1C67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B0A1D-7F75-4FF2-9012-AE9F092609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89791-E336-4694-9366-4939AEBB1C67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B0A1D-7F75-4FF2-9012-AE9F092609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F889791-E336-4694-9366-4939AEBB1C67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F5B0A1D-7F75-4FF2-9012-AE9F092609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F889791-E336-4694-9366-4939AEBB1C67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F5B0A1D-7F75-4FF2-9012-AE9F092609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89791-E336-4694-9366-4939AEBB1C67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B0A1D-7F75-4FF2-9012-AE9F092609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89791-E336-4694-9366-4939AEBB1C67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B0A1D-7F75-4FF2-9012-AE9F092609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F889791-E336-4694-9366-4939AEBB1C67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F5B0A1D-7F75-4FF2-9012-AE9F092609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89791-E336-4694-9366-4939AEBB1C67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B0A1D-7F75-4FF2-9012-AE9F092609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F889791-E336-4694-9366-4939AEBB1C67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F5B0A1D-7F75-4FF2-9012-AE9F092609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F889791-E336-4694-9366-4939AEBB1C67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F5B0A1D-7F75-4FF2-9012-AE9F092609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F889791-E336-4694-9366-4939AEBB1C67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F5B0A1D-7F75-4FF2-9012-AE9F092609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4653136"/>
            <a:ext cx="6172200" cy="1872208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sz="1600" dirty="0" smtClean="0"/>
              <a:t>Подготовила </a:t>
            </a:r>
          </a:p>
          <a:p>
            <a:pPr algn="r"/>
            <a:r>
              <a:rPr lang="ru-RU" sz="1600" dirty="0" smtClean="0"/>
              <a:t>учитель коррекционной школы</a:t>
            </a:r>
          </a:p>
          <a:p>
            <a:pPr algn="r"/>
            <a:r>
              <a:rPr lang="ru-RU" sz="1600" dirty="0" smtClean="0"/>
              <a:t> МОУ «Средняя общеобразовательная школа </a:t>
            </a:r>
          </a:p>
          <a:p>
            <a:pPr algn="r"/>
            <a:r>
              <a:rPr lang="ru-RU" sz="1600" dirty="0" smtClean="0"/>
              <a:t>№ 5 г.Ершова Саратовской области» </a:t>
            </a:r>
          </a:p>
          <a:p>
            <a:pPr algn="r"/>
            <a:r>
              <a:rPr lang="ru-RU" sz="1600" dirty="0" err="1" smtClean="0"/>
              <a:t>Бурамбаева</a:t>
            </a:r>
            <a:r>
              <a:rPr lang="ru-RU" sz="1600" dirty="0" smtClean="0"/>
              <a:t> </a:t>
            </a:r>
            <a:r>
              <a:rPr lang="ru-RU" sz="1600" dirty="0" err="1" smtClean="0"/>
              <a:t>Асия</a:t>
            </a:r>
            <a:r>
              <a:rPr lang="ru-RU" sz="1600" dirty="0" smtClean="0"/>
              <a:t> </a:t>
            </a:r>
            <a:r>
              <a:rPr lang="ru-RU" sz="1600" dirty="0" err="1" smtClean="0"/>
              <a:t>Серкалиевна</a:t>
            </a:r>
            <a:endParaRPr lang="ru-RU" sz="1600" dirty="0" smtClean="0"/>
          </a:p>
          <a:p>
            <a:pPr algn="ctr"/>
            <a:endParaRPr lang="ru-RU" sz="1600" dirty="0" smtClean="0"/>
          </a:p>
          <a:p>
            <a:pPr algn="ctr"/>
            <a:r>
              <a:rPr lang="ru-RU" sz="1600" dirty="0" smtClean="0"/>
              <a:t>2020 год</a:t>
            </a:r>
            <a:endParaRPr lang="ru-RU" sz="1600" dirty="0" smtClean="0"/>
          </a:p>
          <a:p>
            <a:pPr algn="r"/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548680"/>
            <a:ext cx="6264696" cy="22467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"Мальчишки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и девчонки" 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Игровая программа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1680" y="260648"/>
            <a:ext cx="47525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5. КОНКУРС </a:t>
            </a:r>
            <a:r>
              <a:rPr lang="ru-RU" sz="2400" b="1" u="sng" dirty="0">
                <a:solidFill>
                  <a:srgbClr val="FF0000"/>
                </a:solidFill>
              </a:rPr>
              <a:t>«ИМЕНА</a:t>
            </a:r>
            <a:r>
              <a:rPr lang="ru-RU" sz="2400" b="1" u="sng" dirty="0" smtClean="0">
                <a:solidFill>
                  <a:srgbClr val="FF0000"/>
                </a:solidFill>
              </a:rPr>
              <a:t>»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endParaRPr lang="ru-RU" dirty="0"/>
          </a:p>
        </p:txBody>
      </p:sp>
      <p:pic>
        <p:nvPicPr>
          <p:cNvPr id="7170" name="Picture 2" descr="C:\Users\user\Desktop\DYX6Z14UDHg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908720"/>
            <a:ext cx="8568952" cy="5949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fontAlgn="base">
              <a:buNone/>
            </a:pPr>
            <a:r>
              <a:rPr lang="ru-RU" b="1" dirty="0" smtClean="0"/>
              <a:t>Для команды девочек: </a:t>
            </a:r>
            <a:endParaRPr lang="ru-RU" dirty="0" smtClean="0"/>
          </a:p>
          <a:p>
            <a:pPr lvl="0" fontAlgn="base"/>
            <a:r>
              <a:rPr lang="ru-RU" dirty="0" smtClean="0"/>
              <a:t>Капот на автомобиле располагается спереди или сзади?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 lvl="0" fontAlgn="base"/>
            <a:r>
              <a:rPr lang="ru-RU" dirty="0" smtClean="0"/>
              <a:t>Как называют наплечные знаки военного?</a:t>
            </a:r>
          </a:p>
          <a:p>
            <a:pPr>
              <a:buNone/>
            </a:pPr>
            <a:endParaRPr lang="ru-RU" dirty="0" smtClean="0"/>
          </a:p>
          <a:p>
            <a:pPr lvl="0" fontAlgn="base"/>
            <a:r>
              <a:rPr lang="ru-RU" dirty="0" smtClean="0"/>
              <a:t>Предмет одежды необходимый для любого военного, а лентяй бежит от него как от огня</a:t>
            </a:r>
          </a:p>
          <a:p>
            <a:pPr>
              <a:buNone/>
            </a:pPr>
            <a:endParaRPr lang="ru-RU" dirty="0" smtClean="0"/>
          </a:p>
          <a:p>
            <a:pPr lvl="0" fontAlgn="base"/>
            <a:r>
              <a:rPr lang="ru-RU" dirty="0" smtClean="0"/>
              <a:t>Чем лучше прикрутить шуруп долотом или отверткой?</a:t>
            </a:r>
            <a:r>
              <a:rPr lang="ru-RU" i="1" dirty="0" smtClean="0"/>
              <a:t>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lvl="0" fontAlgn="base"/>
            <a:r>
              <a:rPr lang="ru-RU" dirty="0" smtClean="0"/>
              <a:t>Как называется подросток, изучающий военное дело на корабле?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60648"/>
            <a:ext cx="777686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6. КОНКУРС </a:t>
            </a:r>
            <a:r>
              <a:rPr lang="ru-RU" sz="2400" b="1" u="sng" dirty="0">
                <a:solidFill>
                  <a:srgbClr val="FF0000"/>
                </a:solidFill>
              </a:rPr>
              <a:t>«МУЖСКИЕ И </a:t>
            </a:r>
            <a:r>
              <a:rPr lang="ru-RU" sz="2400" b="1" u="sng" dirty="0" smtClean="0">
                <a:solidFill>
                  <a:srgbClr val="FF0000"/>
                </a:solidFill>
              </a:rPr>
              <a:t>ЖЕНСКИЕ ВОПРОСЫ</a:t>
            </a:r>
            <a:r>
              <a:rPr lang="ru-RU" sz="2400" b="1" u="sng" dirty="0">
                <a:solidFill>
                  <a:srgbClr val="FF0000"/>
                </a:solidFill>
              </a:rPr>
              <a:t>»</a:t>
            </a:r>
            <a:r>
              <a:rPr lang="ru-RU" sz="2400" b="1" dirty="0">
                <a:solidFill>
                  <a:srgbClr val="FF0000"/>
                </a:solidFill>
              </a:rPr>
              <a:t>: 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fontAlgn="base">
              <a:buNone/>
            </a:pPr>
            <a:r>
              <a:rPr lang="ru-RU" b="1" dirty="0" smtClean="0"/>
              <a:t>Для команды мальчиков:</a:t>
            </a:r>
            <a:endParaRPr lang="ru-RU" dirty="0" smtClean="0"/>
          </a:p>
          <a:p>
            <a:pPr lvl="0" fontAlgn="base"/>
            <a:r>
              <a:rPr lang="ru-RU" dirty="0" smtClean="0"/>
              <a:t>Что такое </a:t>
            </a:r>
            <a:r>
              <a:rPr lang="ru-RU" dirty="0" err="1" smtClean="0"/>
              <a:t>блендер</a:t>
            </a:r>
            <a:r>
              <a:rPr lang="ru-RU" dirty="0" smtClean="0"/>
              <a:t>? </a:t>
            </a:r>
            <a:br>
              <a:rPr lang="ru-RU" dirty="0" smtClean="0"/>
            </a:br>
            <a:endParaRPr lang="ru-RU" dirty="0" smtClean="0"/>
          </a:p>
          <a:p>
            <a:pPr lvl="0" fontAlgn="base"/>
            <a:r>
              <a:rPr lang="ru-RU" dirty="0" smtClean="0"/>
              <a:t>Как называют небольшую сумочку, в которой хранятся предметы, необходимые для того, чтобы сделать макияж? </a:t>
            </a:r>
          </a:p>
          <a:p>
            <a:pPr lvl="0" fontAlgn="base"/>
            <a:endParaRPr lang="ru-RU" dirty="0" smtClean="0"/>
          </a:p>
          <a:p>
            <a:pPr lvl="0" fontAlgn="base"/>
            <a:r>
              <a:rPr lang="ru-RU" dirty="0" smtClean="0"/>
              <a:t>Чем удобнее закрепить волосы на затылке шпулькой или шпилькой? </a:t>
            </a:r>
          </a:p>
          <a:p>
            <a:pPr lvl="0" fontAlgn="base">
              <a:buNone/>
            </a:pPr>
            <a:endParaRPr lang="ru-RU" dirty="0" smtClean="0"/>
          </a:p>
          <a:p>
            <a:pPr lvl="0" fontAlgn="base"/>
            <a:r>
              <a:rPr lang="ru-RU" dirty="0" smtClean="0"/>
              <a:t>В борщ кладут капусту или картофель? </a:t>
            </a:r>
          </a:p>
          <a:p>
            <a:pPr fontAlgn="base">
              <a:buNone/>
            </a:pPr>
            <a:endParaRPr lang="ru-RU" dirty="0" smtClean="0"/>
          </a:p>
          <a:p>
            <a:pPr lvl="0" fontAlgn="base"/>
            <a:r>
              <a:rPr lang="ru-RU" dirty="0" smtClean="0"/>
              <a:t>Главный аксессуар девушки, без которого она не выйдет из дома.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60648"/>
            <a:ext cx="777686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6. КОНКУРС </a:t>
            </a:r>
            <a:r>
              <a:rPr lang="ru-RU" sz="2400" b="1" u="sng" dirty="0">
                <a:solidFill>
                  <a:srgbClr val="FF0000"/>
                </a:solidFill>
              </a:rPr>
              <a:t>«МУЖСКИЕ И </a:t>
            </a:r>
            <a:r>
              <a:rPr lang="ru-RU" sz="2400" b="1" u="sng" dirty="0" smtClean="0">
                <a:solidFill>
                  <a:srgbClr val="FF0000"/>
                </a:solidFill>
              </a:rPr>
              <a:t>ЖЕНСКИЕ ВОПРОСЫ</a:t>
            </a:r>
            <a:r>
              <a:rPr lang="ru-RU" sz="2400" b="1" u="sng" dirty="0">
                <a:solidFill>
                  <a:srgbClr val="FF0000"/>
                </a:solidFill>
              </a:rPr>
              <a:t>»</a:t>
            </a:r>
            <a:r>
              <a:rPr lang="ru-RU" sz="2400" b="1" dirty="0">
                <a:solidFill>
                  <a:srgbClr val="FF0000"/>
                </a:solidFill>
              </a:rPr>
              <a:t>: 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7664" y="404664"/>
            <a:ext cx="52200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7. </a:t>
            </a:r>
            <a:r>
              <a:rPr lang="ru-RU" sz="2400" b="1" u="sng" cap="all" dirty="0" smtClean="0">
                <a:solidFill>
                  <a:srgbClr val="FF0000"/>
                </a:solidFill>
              </a:rPr>
              <a:t>Конкурс </a:t>
            </a:r>
            <a:r>
              <a:rPr lang="ru-RU" sz="2400" b="1" u="sng" cap="all" dirty="0">
                <a:solidFill>
                  <a:srgbClr val="FF0000"/>
                </a:solidFill>
              </a:rPr>
              <a:t>«Маникюр</a:t>
            </a:r>
            <a:r>
              <a:rPr lang="ru-RU" sz="2400" b="1" u="sng" cap="all" dirty="0" smtClean="0">
                <a:solidFill>
                  <a:srgbClr val="FF0000"/>
                </a:solidFill>
              </a:rPr>
              <a:t>»</a:t>
            </a:r>
            <a:r>
              <a:rPr lang="ru-RU" i="1" cap="all" dirty="0"/>
              <a:t> </a:t>
            </a:r>
            <a:r>
              <a:rPr lang="ru-RU" cap="all" dirty="0"/>
              <a:t/>
            </a:r>
            <a:br>
              <a:rPr lang="ru-RU" cap="all" dirty="0"/>
            </a:br>
            <a:endParaRPr lang="ru-RU" dirty="0"/>
          </a:p>
        </p:txBody>
      </p:sp>
      <p:pic>
        <p:nvPicPr>
          <p:cNvPr id="8194" name="Picture 2" descr="C:\Users\user\Desktop\Nogti8.gi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5231" y="1600200"/>
            <a:ext cx="3411537" cy="4873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 smtClean="0"/>
              <a:t>   Дорогие мальчики!!!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Мы с праздником вас поздравляем солдатским, </a:t>
            </a:r>
            <a:b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Но видеть хотим вас всегда только в штатском!</a:t>
            </a:r>
            <a:b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А если уж в форме, то только спортивной</a:t>
            </a:r>
            <a:b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Для бега, футбола и жизни активной!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i="1" dirty="0" smtClean="0"/>
          </a:p>
          <a:p>
            <a:pPr algn="ctr">
              <a:buNone/>
            </a:pPr>
            <a:r>
              <a:rPr lang="ru-RU" b="1" i="1" dirty="0" smtClean="0"/>
              <a:t>Дорогие девочки!!!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С первой капелью,</a:t>
            </a:r>
            <a:b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С последней метелью, </a:t>
            </a:r>
            <a:b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С праздником юной Весны!</a:t>
            </a:r>
            <a:b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Вас поздравляем</a:t>
            </a:r>
            <a:b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Сердечно желаем:</a:t>
            </a:r>
            <a:b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Счастья, здоровья,</a:t>
            </a:r>
            <a:b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Удач, красоты!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Воспитание уважительного отношения к представителям противоположного пола.</a:t>
            </a:r>
          </a:p>
          <a:p>
            <a:r>
              <a:rPr lang="ru-RU" dirty="0" smtClean="0"/>
              <a:t>Развитие коммуникативных навыков через игру.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59832" y="332656"/>
            <a:ext cx="24256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Цель: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Создать доброжелательную атмосферу праздника, игры.</a:t>
            </a:r>
          </a:p>
          <a:p>
            <a:r>
              <a:rPr lang="ru-RU" dirty="0" smtClean="0"/>
              <a:t>Вовлечь в общение, в игровое взаимодействие</a:t>
            </a:r>
          </a:p>
          <a:p>
            <a:r>
              <a:rPr lang="ru-RU" dirty="0" smtClean="0"/>
              <a:t>Учить дружелюбным отношениям.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332656"/>
            <a:ext cx="32993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Задачи: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xQAAAgKP4uA-192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643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s120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1. </a:t>
            </a:r>
            <a:r>
              <a:rPr lang="ru-RU" sz="2400" b="1" dirty="0" smtClean="0">
                <a:solidFill>
                  <a:srgbClr val="FF0000"/>
                </a:solidFill>
              </a:rPr>
              <a:t> КОНКУРС </a:t>
            </a:r>
            <a:r>
              <a:rPr lang="ru-RU" sz="2400" b="1" u="sng" dirty="0" smtClean="0">
                <a:solidFill>
                  <a:srgbClr val="FF0000"/>
                </a:solidFill>
              </a:rPr>
              <a:t>«ВОЗДУШНЫЙ ВОЛЕЙБОЛ»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 descr="C:\Users\user\Desktop\depositphotos_98279034-stock-photo-playful-children-catch-balloo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08720"/>
            <a:ext cx="8424936" cy="55946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06613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2. </a:t>
            </a:r>
            <a:r>
              <a:rPr lang="ru-RU" sz="2400" b="1" dirty="0" smtClean="0">
                <a:solidFill>
                  <a:srgbClr val="FF0000"/>
                </a:solidFill>
              </a:rPr>
              <a:t> КОНКУРС </a:t>
            </a:r>
            <a:r>
              <a:rPr lang="ru-RU" sz="2400" b="1" u="sng" dirty="0" smtClean="0">
                <a:solidFill>
                  <a:srgbClr val="FF0000"/>
                </a:solidFill>
              </a:rPr>
              <a:t>«Морские узлы»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user\Desktop\112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980728"/>
            <a:ext cx="6264696" cy="5769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332656"/>
            <a:ext cx="55242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3. КОНКУРС </a:t>
            </a:r>
            <a:r>
              <a:rPr lang="ru-RU" sz="2400" b="1" u="sng" dirty="0">
                <a:solidFill>
                  <a:srgbClr val="FF0000"/>
                </a:solidFill>
              </a:rPr>
              <a:t>«ТЕАТРАЛЬНЫЙ»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Users\user\Desktop\melissa2536B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62008"/>
            <a:ext cx="7467600" cy="47500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95736" y="476672"/>
            <a:ext cx="511710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4. КОНКУРС </a:t>
            </a:r>
            <a:r>
              <a:rPr lang="ru-RU" sz="2400" b="1" u="sng" dirty="0">
                <a:solidFill>
                  <a:srgbClr val="FF0000"/>
                </a:solidFill>
              </a:rPr>
              <a:t>«АНАГРАММЫ»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6146" name="Picture 2" descr="C:\Users\user\Desktop\01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1916" y="1158974"/>
            <a:ext cx="7086468" cy="5314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35</TotalTime>
  <Words>132</Words>
  <Application>Microsoft Office PowerPoint</Application>
  <PresentationFormat>Экран (4:3)</PresentationFormat>
  <Paragraphs>47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Слайд 1</vt:lpstr>
      <vt:lpstr>Слайд 2</vt:lpstr>
      <vt:lpstr>Слайд 3</vt:lpstr>
      <vt:lpstr>Слайд 4</vt:lpstr>
      <vt:lpstr>Слайд 5</vt:lpstr>
      <vt:lpstr>1.  КОНКУРС «ВОЗДУШНЫЙ ВОЛЕЙБОЛ» </vt:lpstr>
      <vt:lpstr>2.  КОНКУРС «Морские узлы»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2020-05-16T08:11:28Z</dcterms:created>
  <dcterms:modified xsi:type="dcterms:W3CDTF">2020-05-16T08:48:03Z</dcterms:modified>
</cp:coreProperties>
</file>