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сказка о глупом мышонке. Самуил Марш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208912" cy="6498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казка о глупом мышонке.  Самуил Марша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1142"/>
            <a:ext cx="7920880" cy="6696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сказка о глупом мышонке.  Самуил Марш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632848" cy="6592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казка о глупом мышонке.  Самуил Марша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332656"/>
            <a:ext cx="8330033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сказка о глупом мышонке.  Самуил Марша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484903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сказка о глупом мышонке.  Самуил Марша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67" y="188640"/>
            <a:ext cx="9028533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сказка о глупом мышонке .  Самуил Марш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500"/>
            <a:ext cx="7992888" cy="6782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сказка о глупом мышонке .  Самуил Марш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2308"/>
            <a:ext cx="7992888" cy="6345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казка о глупом мышонке .  Самуил Марша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702178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казка о глупом мышонке .  Самуил Марша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0937"/>
            <a:ext cx="7992888" cy="6617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6</cp:revision>
  <dcterms:created xsi:type="dcterms:W3CDTF">2016-10-24T14:11:07Z</dcterms:created>
  <dcterms:modified xsi:type="dcterms:W3CDTF">2020-05-16T05:52:18Z</dcterms:modified>
</cp:coreProperties>
</file>