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meritblinds.co.uk/wp-content/uploads/2017/05/917149-0088-Snowdrop-1140x8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pinimg.com/originals/f2/53/78/f25378258a2c4d713825ff6b1a7c8bd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690007"/>
            <a:ext cx="3604291" cy="3333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9944" y="711297"/>
            <a:ext cx="3312368" cy="5760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Ответственность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5517232"/>
            <a:ext cx="3312368" cy="5760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есобранность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9944" y="3212976"/>
            <a:ext cx="2160240" cy="5760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Лень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5921864"/>
            <a:ext cx="3312368" cy="5760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Заинтересованность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16216" y="3501008"/>
            <a:ext cx="2493818" cy="5760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Активность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68862" y="494339"/>
            <a:ext cx="3312368" cy="5760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Трудолюбие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387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pinimg.com/736x/d2/80/d9/d280d9713b4af6249bcacfd69b2fab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22" y="0"/>
            <a:ext cx="91595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438" y="263691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Настоящее время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01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pinimg.com/736x/d2/80/d9/d280d9713b4af6249bcacfd69b2fab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22" y="0"/>
            <a:ext cx="91595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438" y="404664"/>
            <a:ext cx="8229600" cy="5184576"/>
          </a:xfrm>
        </p:spPr>
        <p:txBody>
          <a:bodyPr>
            <a:noAutofit/>
          </a:bodyPr>
          <a:lstStyle/>
          <a:p>
            <a:pPr algn="l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Из толкового словаря: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Профессия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– это основное занятие человека».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Профессия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–это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то, чем человек занимается, по-другому, это его работа.</a:t>
            </a:r>
          </a:p>
        </p:txBody>
      </p:sp>
    </p:spTree>
    <p:extLst>
      <p:ext uri="{BB962C8B-B14F-4D97-AF65-F5344CB8AC3E}">
        <p14:creationId xmlns:p14="http://schemas.microsoft.com/office/powerpoint/2010/main" val="74290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pinimg.com/736x/d2/80/d9/d280d9713b4af6249bcacfd69b2fab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22" y="0"/>
            <a:ext cx="91595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438" y="263691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Трудолюбие -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положительное 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качество человека, отличающегося любовью к труду, усердием в работе.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08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pinimg.com/736x/d2/80/d9/d280d9713b4af6249bcacfd69b2fab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22" y="0"/>
            <a:ext cx="91595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438" y="263691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1 группа.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«Строители»</a:t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2 группа.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«Художники-оформители»</a:t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3 группа.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«Дизайнеры одежды»</a:t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4 группа.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«Визажисты»</a:t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5 группа.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«Журналисты»</a:t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6 группа.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«Архитекторы»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48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pinimg.com/736x/d2/80/d9/d280d9713b4af6249bcacfd69b2fab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21" y="11088"/>
            <a:ext cx="91595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84784"/>
            <a:ext cx="4240710" cy="3357023"/>
          </a:xfrm>
        </p:spPr>
        <p:txBody>
          <a:bodyPr>
            <a:noAutofit/>
          </a:bodyPr>
          <a:lstStyle/>
          <a:p>
            <a:pPr algn="l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1 группа.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«Строители»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Строитель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профессия, требующая</a:t>
            </a:r>
            <a:r>
              <a:rPr lang="ru-RU" sz="3200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внимания и полной отдачи. Выбирая этот путь, человек должен понимать, что от результата его работы зависит безопасность людей. Существует множество классификаций данной профессии.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im0-tub-ru.yandex.net/i?id=67a4f16865e95ffb556bfb73a4e1c6ea-l&amp;n=1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140"/>
          <a:stretch/>
        </p:blipFill>
        <p:spPr bwMode="auto">
          <a:xfrm>
            <a:off x="4427984" y="1700808"/>
            <a:ext cx="424847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21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pinimg.com/736x/d2/80/d9/d280d9713b4af6249bcacfd69b2fab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22" y="0"/>
            <a:ext cx="91595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84784"/>
            <a:ext cx="4240710" cy="3357023"/>
          </a:xfrm>
        </p:spPr>
        <p:txBody>
          <a:bodyPr>
            <a:noAutofit/>
          </a:bodyPr>
          <a:lstStyle/>
          <a:p>
            <a:pPr algn="l"/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группа.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«Художники-оформители»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Художник-оформитель-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специалисты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сфере изобразительного искусства. Специалист использует в своей работе художественные приемы и средства, это помогает ему оформлять объекты.</a:t>
            </a:r>
          </a:p>
        </p:txBody>
      </p:sp>
      <p:pic>
        <p:nvPicPr>
          <p:cNvPr id="2050" name="Picture 2" descr="http://anzheladmitrenko.com/media/images/large/2015/05/13/f171b4d45fde54d09bfbaa9190422b55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56168"/>
            <a:ext cx="3953428" cy="263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55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pinimg.com/736x/d2/80/d9/d280d9713b4af6249bcacfd69b2fab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22" y="0"/>
            <a:ext cx="91595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84784"/>
            <a:ext cx="4240710" cy="3357023"/>
          </a:xfrm>
        </p:spPr>
        <p:txBody>
          <a:bodyPr>
            <a:noAutofit/>
          </a:bodyPr>
          <a:lstStyle/>
          <a:p>
            <a:pPr algn="l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3 группа.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«Дизайнеры одежды»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Дизайнер одежды-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специалист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области дизайна придумывает наряды в соответствии с последними элементами моды. При этом важно, чтобы создаваемая одежды была не только эстетичной и стильной, но и практичной.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24smi.org/public/media/news/2016/01/12/1452601579-kak-stat-dizajnerom-odezhd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859" y="692696"/>
            <a:ext cx="4547873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23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pinimg.com/736x/d2/80/d9/d280d9713b4af6249bcacfd69b2fab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600" y="-8353"/>
            <a:ext cx="91595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84784"/>
            <a:ext cx="4240710" cy="3357023"/>
          </a:xfrm>
        </p:spPr>
        <p:txBody>
          <a:bodyPr>
            <a:noAutofit/>
          </a:bodyPr>
          <a:lstStyle/>
          <a:p>
            <a:pPr algn="l"/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группа.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«Визажисты»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Визажист-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специалист в области макияжа, создания образа с помощью средств, искусства макияжа. Профессия визажиста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существует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того, чтобы помочь людям выглядеть стильно и изысканно в самые важные моменты их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жизни.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irp-cdn.multiscreensite.com/861e0da0/dms3rep/multi/makeup-artis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700808"/>
            <a:ext cx="4579761" cy="305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8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pinimg.com/736x/d2/80/d9/d280d9713b4af6249bcacfd69b2fab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600" y="-8353"/>
            <a:ext cx="91595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84784"/>
            <a:ext cx="4240710" cy="3357023"/>
          </a:xfrm>
        </p:spPr>
        <p:txBody>
          <a:bodyPr>
            <a:noAutofit/>
          </a:bodyPr>
          <a:lstStyle/>
          <a:p>
            <a:pPr algn="l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5 группа.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«Журналисты»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Журналист-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человек, литературный работник, который занимается сбором, созданием, редактированием, подготовкой и оформлением информации для редакции средства массовой информации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easypick.my1.ru/_pu/0/895003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567" y="1412776"/>
            <a:ext cx="472392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26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pinimg.com/736x/d2/80/d9/d280d9713b4af6249bcacfd69b2fab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600" y="-8353"/>
            <a:ext cx="91595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497" y="1742135"/>
            <a:ext cx="4240710" cy="3357023"/>
          </a:xfrm>
        </p:spPr>
        <p:txBody>
          <a:bodyPr>
            <a:noAutofit/>
          </a:bodyPr>
          <a:lstStyle/>
          <a:p>
            <a:pPr algn="l"/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группа.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«Архитекторы»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Архитектор-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специалист по архитектуре.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Архитекторы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сначала мысленно представляют здание, которое будут строить, затем делают чертеж или рисунок, чтобы строители понимали, что как строить и в какой последовательности.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s1.intermoda.ru/p/max1400/17/302e/a00c59b3d10edfe8313cab5a68c126f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836712"/>
            <a:ext cx="4107050" cy="4101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28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c.wallhere.com/photos/15/6b/The_Time_Machine_science_fiction_movies_machine_time_time_travel_CGI-245226.jpg!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.wallhere.com/photos/15/6b/The_Time_Machine_science_fiction_movies_machine_time_time_travel_CGI-245226.jpg!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8720" y="0"/>
            <a:ext cx="110770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7975" y="3861048"/>
            <a:ext cx="2182929" cy="2751946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Времена:</a:t>
            </a:r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-прошлое;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-настоящее;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-будущее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085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pinimg.com/736x/d2/80/d9/d280d9713b4af6249bcacfd69b2fab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22" y="0"/>
            <a:ext cx="91595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438" y="263691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i="1" smtClean="0">
                <a:latin typeface="Times New Roman" pitchFamily="18" charset="0"/>
                <a:cs typeface="Times New Roman" pitchFamily="18" charset="0"/>
              </a:rPr>
              <a:t>Будущее 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время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13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763032"/>
              </p:ext>
            </p:extLst>
          </p:nvPr>
        </p:nvGraphicFramePr>
        <p:xfrm>
          <a:off x="755576" y="908720"/>
          <a:ext cx="7848880" cy="48403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0555"/>
                <a:gridCol w="490555"/>
                <a:gridCol w="490555"/>
                <a:gridCol w="490555"/>
                <a:gridCol w="490555"/>
                <a:gridCol w="490555"/>
                <a:gridCol w="490555"/>
                <a:gridCol w="490555"/>
                <a:gridCol w="490555"/>
                <a:gridCol w="490555"/>
                <a:gridCol w="490555"/>
                <a:gridCol w="490555"/>
                <a:gridCol w="490555"/>
                <a:gridCol w="490555"/>
                <a:gridCol w="490555"/>
                <a:gridCol w="490555"/>
              </a:tblGrid>
              <a:tr h="5378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78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78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78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ё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7812"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78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781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78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781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050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736x/d2/80/d9/d280d9713b4af6249bcacfd69b2fab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22" y="0"/>
            <a:ext cx="91595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43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на свете профессий немало…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1838" y="14468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узнать историю появления профессий.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www.culture.ru/storage/images/4de2c0cdd8a2312510fc657cb2fcffca/5e549595e1162cec2fdcf770bb6607f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280" y="2780928"/>
            <a:ext cx="6231735" cy="366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40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2659642"/>
            <a:ext cx="5765932" cy="3793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60350"/>
            <a:ext cx="4946650" cy="4104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171387" y="414238"/>
            <a:ext cx="3672457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>
              <a:defRPr sz="2000">
                <a:solidFill>
                  <a:srgbClr val="000000"/>
                </a:solidFill>
                <a:latin typeface="Arial" charset="0"/>
              </a:defRPr>
            </a:lvl2pPr>
            <a:lvl3pPr>
              <a:defRPr sz="2000">
                <a:solidFill>
                  <a:srgbClr val="000000"/>
                </a:solidFill>
                <a:latin typeface="Arial" charset="0"/>
              </a:defRPr>
            </a:lvl3pPr>
            <a:lvl4pPr>
              <a:defRPr sz="2000">
                <a:solidFill>
                  <a:srgbClr val="000000"/>
                </a:solidFill>
                <a:latin typeface="Arial" charset="0"/>
              </a:defRPr>
            </a:lvl4pPr>
            <a:lvl5pPr>
              <a:defRPr sz="2000">
                <a:solidFill>
                  <a:srgbClr val="000000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rgbClr val="000000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rgbClr val="000000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rgbClr val="000000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just"/>
            <a:r>
              <a:rPr lang="ru-RU" alt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alt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 давние-давние времена люди еще не умели мастерить из природных материалов полезные вещи, инструменты и машины. </a:t>
            </a:r>
          </a:p>
        </p:txBody>
      </p:sp>
    </p:spTree>
    <p:extLst>
      <p:ext uri="{BB962C8B-B14F-4D97-AF65-F5344CB8AC3E}">
        <p14:creationId xmlns:p14="http://schemas.microsoft.com/office/powerpoint/2010/main" val="113147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2725"/>
            <a:ext cx="4237038" cy="315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737" y="3452868"/>
            <a:ext cx="4259263" cy="3006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424238"/>
            <a:ext cx="4198938" cy="303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TextBox 2"/>
          <p:cNvSpPr txBox="1">
            <a:spLocks noChangeArrowheads="1"/>
          </p:cNvSpPr>
          <p:nvPr/>
        </p:nvSpPr>
        <p:spPr bwMode="auto">
          <a:xfrm>
            <a:off x="112589" y="765175"/>
            <a:ext cx="4337174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>
              <a:defRPr sz="2000">
                <a:solidFill>
                  <a:srgbClr val="000000"/>
                </a:solidFill>
                <a:latin typeface="Arial" charset="0"/>
              </a:defRPr>
            </a:lvl2pPr>
            <a:lvl3pPr>
              <a:defRPr sz="2000">
                <a:solidFill>
                  <a:srgbClr val="000000"/>
                </a:solidFill>
                <a:latin typeface="Arial" charset="0"/>
              </a:defRPr>
            </a:lvl3pPr>
            <a:lvl4pPr>
              <a:defRPr sz="2000">
                <a:solidFill>
                  <a:srgbClr val="000000"/>
                </a:solidFill>
                <a:latin typeface="Arial" charset="0"/>
              </a:defRPr>
            </a:lvl4pPr>
            <a:lvl5pPr>
              <a:defRPr sz="2000">
                <a:solidFill>
                  <a:srgbClr val="000000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rgbClr val="000000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rgbClr val="000000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rgbClr val="000000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just"/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Но </a:t>
            </a: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люди не сидели без дела: им приходилось очень много трудиться, чтобы обеспечить себя всем необходимым (едой, теплом, жильем</a:t>
            </a: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alt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95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3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2"/>
          <p:cNvSpPr txBox="1">
            <a:spLocks noChangeArrowheads="1"/>
          </p:cNvSpPr>
          <p:nvPr/>
        </p:nvSpPr>
        <p:spPr bwMode="auto">
          <a:xfrm>
            <a:off x="179388" y="260350"/>
            <a:ext cx="88566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>
              <a:defRPr sz="2000">
                <a:solidFill>
                  <a:srgbClr val="000000"/>
                </a:solidFill>
                <a:latin typeface="Arial" charset="0"/>
              </a:defRPr>
            </a:lvl2pPr>
            <a:lvl3pPr>
              <a:defRPr sz="2000">
                <a:solidFill>
                  <a:srgbClr val="000000"/>
                </a:solidFill>
                <a:latin typeface="Arial" charset="0"/>
              </a:defRPr>
            </a:lvl3pPr>
            <a:lvl4pPr>
              <a:defRPr sz="2000">
                <a:solidFill>
                  <a:srgbClr val="000000"/>
                </a:solidFill>
                <a:latin typeface="Arial" charset="0"/>
              </a:defRPr>
            </a:lvl4pPr>
            <a:lvl5pPr>
              <a:defRPr sz="2000">
                <a:solidFill>
                  <a:srgbClr val="000000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rgbClr val="000000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rgbClr val="000000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rgbClr val="000000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just"/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Именно </a:t>
            </a: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то время происходит разделение труда в первую очередь на женский и мужской. Как вы думаете, чем занимались женщины, а чем мужчины?</a:t>
            </a:r>
            <a:r>
              <a:rPr lang="en-US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почему?</a:t>
            </a:r>
          </a:p>
          <a:p>
            <a:endParaRPr lang="ru-RU" altLang="ru-RU" sz="1800" dirty="0">
              <a:solidFill>
                <a:schemeClr val="tx1"/>
              </a:solidFill>
            </a:endParaRPr>
          </a:p>
        </p:txBody>
      </p:sp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0" t="29829" r="13045" b="13811"/>
          <a:stretch>
            <a:fillRect/>
          </a:stretch>
        </p:blipFill>
        <p:spPr bwMode="auto">
          <a:xfrm>
            <a:off x="4778254" y="1657966"/>
            <a:ext cx="3913187" cy="225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40297"/>
            <a:ext cx="4121562" cy="4148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209" y="4092575"/>
            <a:ext cx="2524125" cy="233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88"/>
          <a:stretch>
            <a:fillRect/>
          </a:stretch>
        </p:blipFill>
        <p:spPr bwMode="auto">
          <a:xfrm>
            <a:off x="7473902" y="4921250"/>
            <a:ext cx="1481138" cy="150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8401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6336"/>
            <a:ext cx="4719637" cy="353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88940"/>
            <a:ext cx="971550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913589"/>
            <a:ext cx="4093196" cy="2713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268760"/>
            <a:ext cx="3668583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0943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52" y="2780928"/>
            <a:ext cx="4312411" cy="367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4" r="7397" b="4121"/>
          <a:stretch>
            <a:fillRect/>
          </a:stretch>
        </p:blipFill>
        <p:spPr bwMode="auto">
          <a:xfrm>
            <a:off x="4896643" y="3428999"/>
            <a:ext cx="3887788" cy="318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" t="10320" r="13113" b="8662"/>
          <a:stretch>
            <a:fillRect/>
          </a:stretch>
        </p:blipFill>
        <p:spPr bwMode="auto">
          <a:xfrm>
            <a:off x="4787900" y="127000"/>
            <a:ext cx="4105275" cy="308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1" name="TextBox 1"/>
          <p:cNvSpPr txBox="1">
            <a:spLocks noChangeArrowheads="1"/>
          </p:cNvSpPr>
          <p:nvPr/>
        </p:nvSpPr>
        <p:spPr bwMode="auto">
          <a:xfrm>
            <a:off x="158750" y="404664"/>
            <a:ext cx="4392613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>
              <a:defRPr sz="2000">
                <a:solidFill>
                  <a:srgbClr val="000000"/>
                </a:solidFill>
                <a:latin typeface="Arial" charset="0"/>
              </a:defRPr>
            </a:lvl2pPr>
            <a:lvl3pPr>
              <a:defRPr sz="2000">
                <a:solidFill>
                  <a:srgbClr val="000000"/>
                </a:solidFill>
                <a:latin typeface="Arial" charset="0"/>
              </a:defRPr>
            </a:lvl3pPr>
            <a:lvl4pPr>
              <a:defRPr sz="2000">
                <a:solidFill>
                  <a:srgbClr val="000000"/>
                </a:solidFill>
                <a:latin typeface="Arial" charset="0"/>
              </a:defRPr>
            </a:lvl4pPr>
            <a:lvl5pPr>
              <a:defRPr sz="2000">
                <a:solidFill>
                  <a:srgbClr val="000000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rgbClr val="000000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rgbClr val="000000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rgbClr val="000000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just"/>
            <a:r>
              <a:rPr lang="ru-RU" alt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Постепенно </a:t>
            </a:r>
            <a:r>
              <a:rPr lang="ru-RU" alt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жизнь менялась, и происходило распределение  обязанностей: кто-то работал в поле, кто-то пас скот, кто-то готовил еду, кто-то охотился. </a:t>
            </a:r>
          </a:p>
        </p:txBody>
      </p:sp>
    </p:spTree>
    <p:extLst>
      <p:ext uri="{BB962C8B-B14F-4D97-AF65-F5344CB8AC3E}">
        <p14:creationId xmlns:p14="http://schemas.microsoft.com/office/powerpoint/2010/main" val="395857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144</Words>
  <Application>Microsoft Office PowerPoint</Application>
  <PresentationFormat>Экран (4:3)</PresentationFormat>
  <Paragraphs>89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Тема: Есть на свете профессий немало…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Настоящее время</vt:lpstr>
      <vt:lpstr>Из толкового словаря:  1.Профессия – это основное занятие человека». 2.Профессия–это то, чем человек занимается, по-другому, это его работа.</vt:lpstr>
      <vt:lpstr>Трудолюбие -положительное качество человека, отличающегося любовью к труду, усердием в работе.</vt:lpstr>
      <vt:lpstr>1 группа. «Строители» 2 группа. «Художники-оформители» 3 группа. «Дизайнеры одежды» 4 группа. «Визажисты» 5 группа. «Журналисты» 6 группа. «Архитекторы»</vt:lpstr>
      <vt:lpstr>1 группа. «Строители»  Строитель - профессия, требующая внимания и полной отдачи. Выбирая этот путь, человек должен понимать, что от результата его работы зависит безопасность людей. Существует множество классификаций данной профессии.</vt:lpstr>
      <vt:lpstr>2 группа. «Художники-оформители»  Художник-оформитель-это специалисты в сфере изобразительного искусства. Специалист использует в своей работе художественные приемы и средства, это помогает ему оформлять объекты.</vt:lpstr>
      <vt:lpstr>3 группа. «Дизайнеры одежды»  Дизайнер одежды-специалист в области дизайна придумывает наряды в соответствии с последними элементами моды. При этом важно, чтобы создаваемая одежды была не только эстетичной и стильной, но и практичной.</vt:lpstr>
      <vt:lpstr>4 группа. «Визажисты»  Визажист- специалист в области макияжа, создания образа с помощью средств, искусства макияжа. Профессия визажиста существует для того, чтобы помочь людям выглядеть стильно и изысканно в самые важные моменты их жизни.</vt:lpstr>
      <vt:lpstr>5 группа. «Журналисты»  Журналист-человек, литературный работник, который занимается сбором, созданием, редактированием, подготовкой и оформлением информации для редакции средства массовой информации.</vt:lpstr>
      <vt:lpstr>6 группа. «Архитекторы»  Архитектор- специалист по архитектуре. Архитекторы сначала мысленно представляют здание, которое будут строить, затем делают чертеж или рисунок, чтобы строители понимали, что как строить и в какой последовательности. </vt:lpstr>
      <vt:lpstr>Будущее время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18</cp:revision>
  <dcterms:created xsi:type="dcterms:W3CDTF">2019-12-18T08:57:28Z</dcterms:created>
  <dcterms:modified xsi:type="dcterms:W3CDTF">2019-12-19T16:29:25Z</dcterms:modified>
</cp:coreProperties>
</file>