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96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98BA8-576F-4499-A288-AD6663F46D7A}" type="datetimeFigureOut">
              <a:rPr lang="ru-RU" smtClean="0"/>
              <a:t>11.05.2020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2FC5A-FA52-4D0F-B8D9-89D05F3318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174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98BA8-576F-4499-A288-AD6663F46D7A}" type="datetimeFigureOut">
              <a:rPr lang="ru-RU" smtClean="0"/>
              <a:t>11.05.2020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2FC5A-FA52-4D0F-B8D9-89D05F3318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228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98BA8-576F-4499-A288-AD6663F46D7A}" type="datetimeFigureOut">
              <a:rPr lang="ru-RU" smtClean="0"/>
              <a:t>11.05.2020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2FC5A-FA52-4D0F-B8D9-89D05F3318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7199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98BA8-576F-4499-A288-AD6663F46D7A}" type="datetimeFigureOut">
              <a:rPr lang="ru-RU" smtClean="0"/>
              <a:t>11.05.2020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2FC5A-FA52-4D0F-B8D9-89D05F3318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1521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98BA8-576F-4499-A288-AD6663F46D7A}" type="datetimeFigureOut">
              <a:rPr lang="ru-RU" smtClean="0"/>
              <a:t>11.05.2020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2FC5A-FA52-4D0F-B8D9-89D05F3318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6616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98BA8-576F-4499-A288-AD6663F46D7A}" type="datetimeFigureOut">
              <a:rPr lang="ru-RU" smtClean="0"/>
              <a:t>11.05.2020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2FC5A-FA52-4D0F-B8D9-89D05F3318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8326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98BA8-576F-4499-A288-AD6663F46D7A}" type="datetimeFigureOut">
              <a:rPr lang="ru-RU" smtClean="0"/>
              <a:t>11.05.2020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2FC5A-FA52-4D0F-B8D9-89D05F3318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871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98BA8-576F-4499-A288-AD6663F46D7A}" type="datetimeFigureOut">
              <a:rPr lang="ru-RU" smtClean="0"/>
              <a:t>11.05.2020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2FC5A-FA52-4D0F-B8D9-89D05F3318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383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98BA8-576F-4499-A288-AD6663F46D7A}" type="datetimeFigureOut">
              <a:rPr lang="ru-RU" smtClean="0"/>
              <a:t>11.05.2020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2FC5A-FA52-4D0F-B8D9-89D05F3318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6803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98BA8-576F-4499-A288-AD6663F46D7A}" type="datetimeFigureOut">
              <a:rPr lang="ru-RU" smtClean="0"/>
              <a:t>11.05.2020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2FC5A-FA52-4D0F-B8D9-89D05F3318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385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98BA8-576F-4499-A288-AD6663F46D7A}" type="datetimeFigureOut">
              <a:rPr lang="ru-RU" smtClean="0"/>
              <a:t>11.05.2020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2FC5A-FA52-4D0F-B8D9-89D05F3318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9221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98BA8-576F-4499-A288-AD6663F46D7A}" type="datetimeFigureOut">
              <a:rPr lang="ru-RU" smtClean="0"/>
              <a:t>11.05.2020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2FC5A-FA52-4D0F-B8D9-89D05F3318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1820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91915" y="1667795"/>
            <a:ext cx="9144000" cy="2387600"/>
          </a:xfrm>
        </p:spPr>
        <p:txBody>
          <a:bodyPr>
            <a:normAutofit/>
          </a:bodyPr>
          <a:lstStyle/>
          <a:p>
            <a:r>
              <a:rPr lang="ru-RU" sz="7200" b="1" dirty="0">
                <a:solidFill>
                  <a:schemeClr val="accent1">
                    <a:lumMod val="75000"/>
                  </a:schemeClr>
                </a:solidFill>
              </a:rPr>
              <a:t>Рисование мыльными пузырями.</a:t>
            </a:r>
            <a:endParaRPr lang="ru-RU" sz="7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4610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9389" y="355665"/>
            <a:ext cx="11069053" cy="27938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solidFill>
                  <a:schemeClr val="tx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Мыльные пузыри – переливающиеся всеми цветами радуги, всегда вызывают улыбку и восторг. А вы знаете, что мыльными пузырями можно рисовать? Это очень интересная техника, она порадует и взрослых, и детей. Можно не только дуть пузыри, но и делать их цветными, переносить на бумагу.</a:t>
            </a:r>
            <a:endParaRPr lang="ru-RU" sz="2400" dirty="0">
              <a:solidFill>
                <a:schemeClr val="tx2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https://ds05.infourok.ru/uploads/ex/0d4d/000b30dc-a6ed4fd9/hello_html_m1d10465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438" y="2851316"/>
            <a:ext cx="5549270" cy="3709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02905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3979" y="257018"/>
            <a:ext cx="11245516" cy="1951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Что необходимо для работы: вода в баночке, детский шампунь или жидкое мыло, гуашь, акварель или пищевые красители, плотная бумага, трубочки для коктейля, ложечка.</a:t>
            </a:r>
            <a:endParaRPr lang="ru-RU" sz="2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 descr="https://www.maam.ru/upload/blogs/detsad-96569-140397475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4778" y="2679032"/>
            <a:ext cx="4710864" cy="37378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57213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6674" y="309933"/>
            <a:ext cx="6096000" cy="511364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 воду добавьте шампунь или жидкое мыло. Концентрация примерно 1:10 </a:t>
            </a:r>
            <a:r>
              <a:rPr lang="ru-RU" sz="20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(не строго)</a:t>
            </a:r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Чтобы пузыри были большими и подолгу не лопались, добавьте в воду чуть-чуть желатина или глицерина. Все ингредиенты перемешайте и оставьте постоять на 2-3 дня. Затем профильтруйте раствор через марлю и оставьте в холодильник на 12 часов. Процедуру можно упростить - просто добавив в воду мыльный раствор и красители. Чем больше красителя, тем ярче цвет пузырей.</a:t>
            </a:r>
            <a:endParaRPr lang="ru-RU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 descr="https://www.maam.ru/upload/blogs/detsad-96569-140397482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6863" y="628650"/>
            <a:ext cx="4267200" cy="3943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701507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45769" y="484002"/>
            <a:ext cx="6096000" cy="58294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Все, теперь можно создавать красивые воздушные шары.</a:t>
            </a: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 способ. Берем соломинку для коктейля и начинаем пенить раствор (дуем в трубочку, чтобы пузыри поднялись в баночке. Когда пена поднялась, берем плотную бумагу и прислоняем ее к мыльной пене.</a:t>
            </a:r>
            <a:endParaRPr lang="ru-RU" sz="2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 descr="https://www.maam.ru/upload/blogs/detsad-96569-140397492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485" y="484001"/>
            <a:ext cx="4407568" cy="54997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716785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6885" y="352471"/>
            <a:ext cx="489284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3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 способ. </a:t>
            </a:r>
            <a:endParaRPr lang="ru-RU" sz="32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3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Можно </a:t>
            </a:r>
            <a:r>
              <a:rPr lang="ru-RU" sz="3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снимать поднявшиеся пузыри ложкой и выкладывать на листе.</a:t>
            </a:r>
            <a:endParaRPr lang="ru-RU" sz="3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 descr="https://www.maam.ru/upload/blogs/detsad-96569-140397504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1329" y="749466"/>
            <a:ext cx="5069807" cy="57155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424049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30441" y="400598"/>
            <a:ext cx="9705474" cy="1131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Таким образом, можно одним листом бумаги пройтись по всем цветам.</a:t>
            </a:r>
            <a:endParaRPr lang="ru-RU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 descr="https://www.maam.ru/upload/blogs/detsad-96569-1403975097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2779" y="1741070"/>
            <a:ext cx="6336632" cy="43549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553648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2716" y="352472"/>
            <a:ext cx="113578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 теперь начинаем всматриваться в узоры мыльных пузырей и фантазировать, дорисовывать.</a:t>
            </a:r>
            <a:endParaRPr lang="ru-RU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 descr="https://www.maam.ru/upload/blogs/detsad-96569-1403975148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0368" y="1692191"/>
            <a:ext cx="4215063" cy="48690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612157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5642" y="320388"/>
            <a:ext cx="1142197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</a:pPr>
            <a:r>
              <a:rPr lang="ru-RU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 можно вырезать узор мыльного пузыря и использовать в аппликации</a:t>
            </a:r>
            <a:r>
              <a:rPr lang="ru-RU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r>
              <a:rPr lang="ru-RU" sz="2400" dirty="0"/>
              <a:t>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Используя эти два способа можно получить интересные работы.</a:t>
            </a: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endParaRPr lang="ru-RU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 descr="https://www.maam.ru/upload/blogs/detsad-96569-140397524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022" y="2074714"/>
            <a:ext cx="3133725" cy="4582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s://www.maam.ru/upload/blogs/detsad-96569-1403975306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0368" y="2074714"/>
            <a:ext cx="3200400" cy="4582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www.maam.ru/upload/blogs/detsad-96569-1403975438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3390" y="2074715"/>
            <a:ext cx="3580398" cy="213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www.maam.ru/upload/blogs/detsad-96569-1403975463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3389" y="4384777"/>
            <a:ext cx="3580399" cy="227269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587818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102</Words>
  <Application>Microsoft Office PowerPoint</Application>
  <PresentationFormat>Широкоэкранный</PresentationFormat>
  <Paragraphs>11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Рисование мыльными пузырями.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Рисование мыльными пузырями.</dc:title>
  <dc:creator>Пользователь Windows</dc:creator>
  <cp:lastModifiedBy>Пользователь Windows</cp:lastModifiedBy>
  <cp:revision>6</cp:revision>
  <dcterms:created xsi:type="dcterms:W3CDTF">2020-05-11T07:30:47Z</dcterms:created>
  <dcterms:modified xsi:type="dcterms:W3CDTF">2020-05-11T08:32:05Z</dcterms:modified>
</cp:coreProperties>
</file>