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2" r:id="rId8"/>
    <p:sldId id="263" r:id="rId9"/>
    <p:sldId id="261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514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4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944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740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17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896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743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876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363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349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589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B16D6-FA01-45F5-8C4D-678651D12C4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DB5E9-1D4C-4378-B8F6-310D01E55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735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Телевизор, компьютер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 здоровье.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13600" y="5648969"/>
            <a:ext cx="4978400" cy="120903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2214">
            <a:off x="464457" y="2707174"/>
            <a:ext cx="3468914" cy="2601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69677">
            <a:off x="7854372" y="2584061"/>
            <a:ext cx="4196920" cy="28479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73" y="3487402"/>
            <a:ext cx="3789390" cy="3254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51963" y="2053087"/>
            <a:ext cx="40400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r>
              <a:rPr lang="ru-RU" i="1" u="sng" dirty="0" smtClean="0">
                <a:solidFill>
                  <a:srgbClr val="7030A0"/>
                </a:solidFill>
                <a:latin typeface="Arial Black" pitchFamily="34" charset="0"/>
                <a:cs typeface="Aparajita" pitchFamily="34" charset="0"/>
              </a:rPr>
              <a:t>Воспитатель :  </a:t>
            </a:r>
            <a:r>
              <a:rPr lang="ru-RU" i="1" u="sng" dirty="0" err="1" smtClean="0">
                <a:solidFill>
                  <a:srgbClr val="7030A0"/>
                </a:solidFill>
                <a:latin typeface="Arial Black" pitchFamily="34" charset="0"/>
                <a:cs typeface="Aparajita" pitchFamily="34" charset="0"/>
              </a:rPr>
              <a:t>Базали</a:t>
            </a:r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r>
              <a:rPr lang="ru-RU" i="1" u="sng" dirty="0" smtClean="0">
                <a:solidFill>
                  <a:srgbClr val="7030A0"/>
                </a:solidFill>
                <a:latin typeface="Arial Black" pitchFamily="34" charset="0"/>
                <a:cs typeface="Aparajita" pitchFamily="34" charset="0"/>
              </a:rPr>
              <a:t> Лариса </a:t>
            </a:r>
            <a:r>
              <a:rPr lang="ru-RU" i="1" u="sng" dirty="0" err="1" smtClean="0">
                <a:solidFill>
                  <a:srgbClr val="7030A0"/>
                </a:solidFill>
                <a:latin typeface="Arial Black" pitchFamily="34" charset="0"/>
                <a:cs typeface="Aparajita" pitchFamily="34" charset="0"/>
              </a:rPr>
              <a:t>Майрамовна</a:t>
            </a:r>
            <a:endParaRPr lang="ru-RU" i="1" u="sng" dirty="0" smtClean="0">
              <a:solidFill>
                <a:srgbClr val="7030A0"/>
              </a:solidFill>
              <a:latin typeface="Arial Black" pitchFamily="34" charset="0"/>
              <a:cs typeface="Aparajita" pitchFamily="34" charset="0"/>
            </a:endParaRPr>
          </a:p>
          <a:p>
            <a:pPr algn="ctr"/>
            <a:r>
              <a:rPr lang="ru-RU" i="1" u="sng" dirty="0" smtClean="0">
                <a:solidFill>
                  <a:srgbClr val="7030A0"/>
                </a:solidFill>
                <a:cs typeface="Aparajita" pitchFamily="34" charset="0"/>
              </a:rPr>
              <a:t>ГБОУ РФМЛИ 1 «А»</a:t>
            </a:r>
          </a:p>
          <a:p>
            <a:pPr algn="ctr"/>
            <a:r>
              <a:rPr lang="ru-RU" i="1" u="sng" dirty="0" smtClean="0">
                <a:solidFill>
                  <a:srgbClr val="7030A0"/>
                </a:solidFill>
                <a:cs typeface="Aparajita" pitchFamily="34" charset="0"/>
              </a:rPr>
              <a:t>21.05.2020</a:t>
            </a:r>
            <a:endParaRPr lang="ru-RU" i="1" u="sng" dirty="0" smtClean="0">
              <a:solidFill>
                <a:srgbClr val="7030A0"/>
              </a:solidFill>
              <a:cs typeface="Aparajit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81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ТЕЛЕВИЗОР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24001"/>
            <a:ext cx="10515600" cy="5334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600" dirty="0" smtClean="0"/>
              <a:t>Телевизор – это тоже техника. Он также может нести вред и </a:t>
            </a:r>
          </a:p>
          <a:p>
            <a:pPr marL="0" indent="0">
              <a:buNone/>
            </a:pPr>
            <a:r>
              <a:rPr lang="ru-RU" sz="3600" dirty="0" smtClean="0"/>
              <a:t>Пользу.</a:t>
            </a:r>
          </a:p>
          <a:p>
            <a:pPr marL="0" indent="0">
              <a:buNone/>
            </a:pPr>
            <a:r>
              <a:rPr lang="ru-RU" sz="3600" dirty="0" smtClean="0"/>
              <a:t>Отрицательные </a:t>
            </a:r>
            <a:r>
              <a:rPr lang="ru-RU" sz="3600" dirty="0"/>
              <a:t>стороны</a:t>
            </a:r>
            <a:r>
              <a:rPr lang="ru-RU" sz="3600" dirty="0" smtClean="0"/>
              <a:t>:</a:t>
            </a:r>
          </a:p>
          <a:p>
            <a:pPr marL="0" indent="0">
              <a:buNone/>
            </a:pPr>
            <a:r>
              <a:rPr lang="ru-RU" sz="3600" dirty="0" smtClean="0"/>
              <a:t>Нарушение зрения. </a:t>
            </a:r>
            <a:r>
              <a:rPr lang="ru-RU" sz="3600" dirty="0"/>
              <a:t>Глазки у маленьких детей еще не до конца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Сформированы;</a:t>
            </a:r>
          </a:p>
          <a:p>
            <a:pPr marL="0" indent="0">
              <a:buNone/>
            </a:pPr>
            <a:r>
              <a:rPr lang="ru-RU" sz="3600" dirty="0" smtClean="0"/>
              <a:t>Интерес </a:t>
            </a:r>
            <a:r>
              <a:rPr lang="ru-RU" sz="3600" dirty="0"/>
              <a:t>к чтению. </a:t>
            </a:r>
            <a:r>
              <a:rPr lang="ru-RU" sz="3600" dirty="0" smtClean="0"/>
              <a:t>При постоянном просмотре телевизора у </a:t>
            </a:r>
            <a:r>
              <a:rPr lang="ru-RU" sz="3600" dirty="0"/>
              <a:t>ребенка постепенно пропадает желание читать книги</a:t>
            </a:r>
            <a:r>
              <a:rPr lang="ru-RU" sz="3600" dirty="0" smtClean="0"/>
              <a:t>.</a:t>
            </a:r>
          </a:p>
          <a:p>
            <a:pPr marL="0" indent="0">
              <a:buNone/>
            </a:pPr>
            <a:r>
              <a:rPr lang="ru-RU" sz="3600" dirty="0" smtClean="0"/>
              <a:t>Повышенная </a:t>
            </a:r>
            <a:r>
              <a:rPr lang="ru-RU" sz="3600" dirty="0"/>
              <a:t>активность.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Дети</a:t>
            </a:r>
            <a:r>
              <a:rPr lang="ru-RU" sz="3600" dirty="0"/>
              <a:t>, проводящие длительное время перед экраном не успевают «выплеснуть» свою энергию, накопление приводит к повышенной нервозности, капризам</a:t>
            </a:r>
            <a:r>
              <a:rPr lang="ru-RU" sz="3600" dirty="0" smtClean="0"/>
              <a:t>.</a:t>
            </a:r>
          </a:p>
          <a:p>
            <a:pPr marL="0" indent="0">
              <a:buNone/>
            </a:pPr>
            <a:r>
              <a:rPr lang="ru-RU" sz="3600" dirty="0" smtClean="0"/>
              <a:t>Сбои </a:t>
            </a:r>
            <a:r>
              <a:rPr lang="ru-RU" sz="3600" dirty="0"/>
              <a:t>в работе нервной системы. Частая смена изображений, мерцание экрана вызывают сильную нагрузку на нервы ребенка. У деток появляются симптомы перенапряжений, нервозность, проблемы со сном, страхи без причин. Не исключено развитие судорожных проявлений.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086" y="0"/>
            <a:ext cx="3468914" cy="2601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75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НАШЕ ЗДОРОВЬЕ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408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Чтобы мы с вами могли смотреть телевизор,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играть в компьютер и не навредить себе.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Должны поддерживать здоровый образ жизни: это спорт и правильное питание.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Давать себе небольшие перерывы. Двигаться надо,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ведь движение и правильное питание это ЗДОРОВЬЕ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337" y="4191986"/>
            <a:ext cx="3142663" cy="2564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986"/>
            <a:ext cx="4238327" cy="26418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89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260" y="1991683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РЕБЯТА  ЛЮБИТЕ  СЕБЯ  И </a:t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СВОИХ РОДНЫХ!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1080"/>
            <a:ext cx="3396343" cy="2916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350" y="0"/>
            <a:ext cx="4193650" cy="2799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370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4497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                     ЧТО ТАКОЕ КОМПЬЮТЕР!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  <a:noFill/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Компьютер – эта техника. Его можно разделить на ноутбук и стационарный ПК. Ноутбук занимает </a:t>
            </a:r>
            <a:r>
              <a:rPr lang="ru-RU" dirty="0"/>
              <a:t>мало места и им можно пользоваться в любом месте. </a:t>
            </a:r>
            <a:r>
              <a:rPr lang="ru-RU" dirty="0" smtClean="0"/>
              <a:t>Но они стоят </a:t>
            </a:r>
            <a:r>
              <a:rPr lang="ru-RU" dirty="0"/>
              <a:t>намного </a:t>
            </a:r>
            <a:r>
              <a:rPr lang="ru-RU" dirty="0" smtClean="0"/>
              <a:t>дороже, чем стационарный компьютер. </a:t>
            </a:r>
          </a:p>
          <a:p>
            <a:pPr marL="0" indent="0">
              <a:buNone/>
            </a:pPr>
            <a:r>
              <a:rPr lang="ru-RU" dirty="0" smtClean="0"/>
              <a:t>Это многофункциональное устройство для работы с информацией, которое позволяет человеку решать самые разнообразные задачи. Стационарный компьютер состоит из монитора, системного блока, клавиатуры и мыши.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228" y="0"/>
            <a:ext cx="3323771" cy="22554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58781" cy="2255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80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599" y="0"/>
            <a:ext cx="9379857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Опасность от компьютера</a:t>
            </a:r>
            <a:endParaRPr lang="ru-RU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86" y="1325563"/>
            <a:ext cx="10515600" cy="4315149"/>
          </a:xfrm>
        </p:spPr>
        <p:txBody>
          <a:bodyPr>
            <a:normAutofit/>
          </a:bodyPr>
          <a:lstStyle/>
          <a:p>
            <a:r>
              <a:rPr lang="ru-RU" dirty="0"/>
              <a:t>Это большая нагрузка на зрение. </a:t>
            </a:r>
            <a:endParaRPr lang="ru-RU" dirty="0" smtClean="0"/>
          </a:p>
          <a:p>
            <a:r>
              <a:rPr lang="ru-RU" dirty="0" smtClean="0"/>
              <a:t>Ребенок </a:t>
            </a:r>
            <a:r>
              <a:rPr lang="ru-RU" dirty="0"/>
              <a:t>долгое время находится в одной и той же </a:t>
            </a:r>
            <a:r>
              <a:rPr lang="ru-RU" dirty="0" smtClean="0"/>
              <a:t>позе.</a:t>
            </a:r>
          </a:p>
          <a:p>
            <a:r>
              <a:rPr lang="ru-RU" dirty="0" smtClean="0"/>
              <a:t>Компьютер </a:t>
            </a:r>
            <a:r>
              <a:rPr lang="ru-RU" dirty="0"/>
              <a:t>воздействует на психику. </a:t>
            </a:r>
            <a:endParaRPr lang="ru-RU" dirty="0" smtClean="0"/>
          </a:p>
          <a:p>
            <a:r>
              <a:rPr lang="ru-RU" dirty="0" smtClean="0"/>
              <a:t>От </a:t>
            </a:r>
            <a:r>
              <a:rPr lang="ru-RU" dirty="0"/>
              <a:t>компьютера исходит вредное излучение.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228" y="0"/>
            <a:ext cx="3323771" cy="22554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4094">
            <a:off x="166865" y="3483650"/>
            <a:ext cx="3126380" cy="20857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17">
            <a:off x="3170316" y="4009570"/>
            <a:ext cx="2659743" cy="26597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8591">
            <a:off x="5629344" y="3313850"/>
            <a:ext cx="3450752" cy="2156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492" y="4397829"/>
            <a:ext cx="3688008" cy="24601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168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2962955" cy="1325563"/>
          </a:xfrm>
        </p:spPr>
        <p:txBody>
          <a:bodyPr/>
          <a:lstStyle/>
          <a:p>
            <a:pPr algn="ctr"/>
            <a:r>
              <a:rPr lang="ru-RU" b="1" dirty="0" smtClean="0"/>
              <a:t>Зрение 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034213" y="0"/>
            <a:ext cx="5157787" cy="8239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6303" y="1681163"/>
            <a:ext cx="419666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Чтобы зрение не испортилось, </a:t>
            </a:r>
            <a:r>
              <a:rPr lang="ru-RU" dirty="0"/>
              <a:t>с 3 до 5 лет – </a:t>
            </a:r>
            <a:r>
              <a:rPr lang="ru-RU" dirty="0" smtClean="0"/>
              <a:t>разрешается </a:t>
            </a:r>
            <a:r>
              <a:rPr lang="ru-RU" dirty="0"/>
              <a:t>находиться за ним до 15 минут, в 6-7 лет – до получаса.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747658" y="620713"/>
            <a:ext cx="6226628" cy="2139950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/>
              <a:t>Над землёй зелёный хвост,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dirty="0"/>
              <a:t>Под землёю красный нос.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dirty="0"/>
              <a:t>Зайчик уплетает ловко...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dirty="0"/>
              <a:t>Как зовут её? ...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6" y="3918628"/>
            <a:ext cx="3885475" cy="2592167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419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2962955" cy="1325563"/>
          </a:xfrm>
        </p:spPr>
        <p:txBody>
          <a:bodyPr/>
          <a:lstStyle/>
          <a:p>
            <a:pPr algn="ctr"/>
            <a:r>
              <a:rPr lang="ru-RU" b="1" dirty="0" smtClean="0"/>
              <a:t>Зрение 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034213" y="0"/>
            <a:ext cx="5157787" cy="82391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Загадка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6303" y="1681163"/>
            <a:ext cx="419666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Чтобы зрение не испортилось, </a:t>
            </a:r>
            <a:r>
              <a:rPr lang="ru-RU" dirty="0"/>
              <a:t>с 3 до 5 лет – </a:t>
            </a:r>
            <a:r>
              <a:rPr lang="ru-RU" dirty="0" smtClean="0"/>
              <a:t>разрешается </a:t>
            </a:r>
            <a:r>
              <a:rPr lang="ru-RU" dirty="0"/>
              <a:t>находиться за ним до 15 минут, в </a:t>
            </a:r>
            <a:r>
              <a:rPr lang="ru-RU" dirty="0" smtClean="0"/>
              <a:t>6-8 </a:t>
            </a:r>
            <a:r>
              <a:rPr lang="ru-RU" dirty="0"/>
              <a:t>лет – до получаса.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747658" y="620713"/>
            <a:ext cx="6226628" cy="2139950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>
                <a:solidFill>
                  <a:schemeClr val="accent5">
                    <a:lumMod val="75000"/>
                  </a:schemeClr>
                </a:solidFill>
              </a:rPr>
              <a:t>Над землёй зелёный хвост,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0" dirty="0">
                <a:solidFill>
                  <a:schemeClr val="accent5">
                    <a:lumMod val="75000"/>
                  </a:schemeClr>
                </a:solidFill>
              </a:rPr>
              <a:t>Под землёю красный нос.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0" dirty="0">
                <a:solidFill>
                  <a:schemeClr val="accent5">
                    <a:lumMod val="75000"/>
                  </a:schemeClr>
                </a:solidFill>
              </a:rPr>
              <a:t>Зайчик уплетает ловко...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0" dirty="0">
                <a:solidFill>
                  <a:schemeClr val="accent5">
                    <a:lumMod val="75000"/>
                  </a:schemeClr>
                </a:solidFill>
              </a:rPr>
              <a:t>Как зовут её? ...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1" y="2870202"/>
            <a:ext cx="4383313" cy="371796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6" y="3918628"/>
            <a:ext cx="3885475" cy="25921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48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408" y="362040"/>
            <a:ext cx="748937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Ребенок долгое время находится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одной и той же позе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268" y="1574475"/>
            <a:ext cx="7551057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Быстро устает, появляются головные боли. Могут неметь пальцы рук.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Чтобы избежать это, мы должны с вами вставать: делать гимнастику или просто передвигаться по квартире.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Или сделать пальчиковую гимнастику.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92" y="0"/>
            <a:ext cx="3688008" cy="24601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21" y="4331615"/>
            <a:ext cx="3787684" cy="25263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382" y="3750144"/>
            <a:ext cx="4827618" cy="31078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88724" y="3295291"/>
            <a:ext cx="2130725" cy="414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Разминка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83382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4"/>
            <a:ext cx="10515600" cy="1325563"/>
          </a:xfrm>
        </p:spPr>
        <p:txBody>
          <a:bodyPr/>
          <a:lstStyle/>
          <a:p>
            <a:r>
              <a:rPr lang="ru-RU" b="1" dirty="0" smtClean="0"/>
              <a:t>Компьютер воздействует на НАС. 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5321">
            <a:off x="252424" y="4119136"/>
            <a:ext cx="4529459" cy="255018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17">
            <a:off x="8630549" y="533746"/>
            <a:ext cx="3075047" cy="30750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09" y="1361420"/>
            <a:ext cx="4160717" cy="27980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37745">
            <a:off x="4159099" y="2066164"/>
            <a:ext cx="4537154" cy="3026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8255">
            <a:off x="7216481" y="4043948"/>
            <a:ext cx="4839873" cy="26619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53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814" y="1146593"/>
            <a:ext cx="10515600" cy="1325563"/>
          </a:xfrm>
        </p:spPr>
        <p:txBody>
          <a:bodyPr/>
          <a:lstStyle/>
          <a:p>
            <a:r>
              <a:rPr lang="ru-RU" b="1" dirty="0" smtClean="0"/>
              <a:t>ИЗЛУЧЕНИЕ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2506662"/>
            <a:ext cx="6723743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наименьшее из зол, которые может принести компьютер. При правильно организованном рабочем месте (грамотном размещении монитора и системного блока) излучение современных компьютеров воздействует на пользователя минимально.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8591">
            <a:off x="6301485" y="1949754"/>
            <a:ext cx="5766552" cy="36040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36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4514"/>
            <a:ext cx="8142514" cy="5326744"/>
          </a:xfrm>
        </p:spPr>
        <p:txBody>
          <a:bodyPr>
            <a:normAutofit/>
          </a:bodyPr>
          <a:lstStyle/>
          <a:p>
            <a:r>
              <a:rPr lang="ru-RU" sz="3500" dirty="0"/>
              <a:t>Разумный подход к организации обучения ребенка за компьютером поможет избежать проблем со здоровьем. Но родительский 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контроль </a:t>
            </a:r>
            <a:r>
              <a:rPr lang="ru-RU" sz="3500" dirty="0"/>
              <a:t>времени, проведенного ребенком у монитора, совершенно необходим: даже у самого 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послушного </a:t>
            </a:r>
            <a:r>
              <a:rPr lang="ru-RU" sz="3500" dirty="0"/>
              <a:t>малыша </a:t>
            </a:r>
            <a:r>
              <a:rPr lang="ru-RU" sz="3500" dirty="0" smtClean="0"/>
              <a:t>возникает</a:t>
            </a:r>
            <a:br>
              <a:rPr lang="ru-RU" sz="3500" dirty="0" smtClean="0"/>
            </a:br>
            <a:r>
              <a:rPr lang="ru-RU" sz="3500" dirty="0" smtClean="0"/>
              <a:t> </a:t>
            </a:r>
            <a:r>
              <a:rPr lang="ru-RU" sz="3500" dirty="0"/>
              <a:t>соблазн поиграть лишний раз</a:t>
            </a:r>
            <a:r>
              <a:rPr lang="ru-RU" sz="3500" dirty="0" smtClean="0"/>
              <a:t>,</a:t>
            </a:r>
            <a:br>
              <a:rPr lang="ru-RU" sz="3500" dirty="0" smtClean="0"/>
            </a:br>
            <a:r>
              <a:rPr lang="ru-RU" sz="3500" dirty="0" smtClean="0"/>
              <a:t> </a:t>
            </a:r>
            <a:r>
              <a:rPr lang="ru-RU" sz="3500" dirty="0"/>
              <a:t>пока родители этого не видят</a:t>
            </a:r>
            <a:r>
              <a:rPr lang="ru-RU" sz="3500" dirty="0" smtClean="0"/>
              <a:t>.</a:t>
            </a:r>
            <a:endParaRPr lang="ru-RU" sz="35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811" y="2960914"/>
            <a:ext cx="5476189" cy="3897086"/>
          </a:xfrm>
        </p:spPr>
      </p:pic>
    </p:spTree>
    <p:extLst>
      <p:ext uri="{BB962C8B-B14F-4D97-AF65-F5344CB8AC3E}">
        <p14:creationId xmlns="" xmlns:p14="http://schemas.microsoft.com/office/powerpoint/2010/main" val="308826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440</Words>
  <Application>Microsoft Office PowerPoint</Application>
  <PresentationFormat>Произвольный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Телевизор, компьютер  и здоровье.</vt:lpstr>
      <vt:lpstr>                      ЧТО ТАКОЕ КОМПЬЮТЕР!</vt:lpstr>
      <vt:lpstr>Опасность от компьютера</vt:lpstr>
      <vt:lpstr>Зрение </vt:lpstr>
      <vt:lpstr>Зрение </vt:lpstr>
      <vt:lpstr>Ребенок долгое время находится  в одной и той же позе. </vt:lpstr>
      <vt:lpstr>Компьютер воздействует на НАС.  </vt:lpstr>
      <vt:lpstr>ИЗЛУЧЕНИЕ</vt:lpstr>
      <vt:lpstr>Разумный подход к организации обучения ребенка за компьютером поможет избежать проблем со здоровьем. Но родительский  контроль времени, проведенного ребенком у монитора, совершенно необходим: даже у самого  послушного малыша возникает  соблазн поиграть лишний раз,  пока родители этого не видят.</vt:lpstr>
      <vt:lpstr>ТЕЛЕВИЗОР</vt:lpstr>
      <vt:lpstr>НАШЕ ЗДОРОВЬЕ </vt:lpstr>
      <vt:lpstr>РЕБЯТА  ЛЮБИТЕ  СЕБЯ  И  СВОИХ РОДНЫХ!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Телевизор, компьютер и здоровье.</dc:title>
  <dc:creator>Microsoft</dc:creator>
  <cp:lastModifiedBy>ГЕОР</cp:lastModifiedBy>
  <cp:revision>30</cp:revision>
  <dcterms:created xsi:type="dcterms:W3CDTF">2019-07-29T03:21:05Z</dcterms:created>
  <dcterms:modified xsi:type="dcterms:W3CDTF">2020-05-16T20:19:41Z</dcterms:modified>
</cp:coreProperties>
</file>