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44" autoAdjust="0"/>
    <p:restoredTop sz="94374" autoAdjust="0"/>
  </p:normalViewPr>
  <p:slideViewPr>
    <p:cSldViewPr snapToGrid="0">
      <p:cViewPr varScale="1">
        <p:scale>
          <a:sx n="83" d="100"/>
          <a:sy n="83" d="100"/>
        </p:scale>
        <p:origin x="-658" y="-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90ED11-01C1-4438-9C0F-9709D4FA0A8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78943536-F415-4B3B-B6AC-2087B957CEF0}">
      <dgm:prSet phldrT="[Текст]"/>
      <dgm:spPr/>
      <dgm:t>
        <a:bodyPr/>
        <a:lstStyle/>
        <a:p>
          <a:r>
            <a:rPr lang="ru-RU" dirty="0" smtClean="0"/>
            <a:t>Дизайн современной одежды</a:t>
          </a:r>
          <a:endParaRPr lang="ru-RU" dirty="0"/>
        </a:p>
      </dgm:t>
    </dgm:pt>
    <dgm:pt modelId="{5BB61259-81CC-4EB3-B0EA-014F5CD7E122}" type="parTrans" cxnId="{8ED99421-4C51-48D3-8A54-74E6A7707C96}">
      <dgm:prSet/>
      <dgm:spPr/>
      <dgm:t>
        <a:bodyPr/>
        <a:lstStyle/>
        <a:p>
          <a:endParaRPr lang="ru-RU"/>
        </a:p>
      </dgm:t>
    </dgm:pt>
    <dgm:pt modelId="{90E84B82-F85B-422A-8861-38B157BD0EFE}" type="sibTrans" cxnId="{8ED99421-4C51-48D3-8A54-74E6A7707C96}">
      <dgm:prSet/>
      <dgm:spPr/>
      <dgm:t>
        <a:bodyPr/>
        <a:lstStyle/>
        <a:p>
          <a:endParaRPr lang="ru-RU"/>
        </a:p>
      </dgm:t>
    </dgm:pt>
    <dgm:pt modelId="{F8B0261B-875D-4269-8160-B3D9A411698D}">
      <dgm:prSet phldrT="[Текст]"/>
      <dgm:spPr/>
      <dgm:t>
        <a:bodyPr/>
        <a:lstStyle/>
        <a:p>
          <a:r>
            <a:rPr lang="ru-RU" dirty="0" smtClean="0"/>
            <a:t>Массовая (стандартные размеры и множество экземпляров) – использование в повседневной жизни</a:t>
          </a:r>
          <a:endParaRPr lang="ru-RU" dirty="0"/>
        </a:p>
      </dgm:t>
    </dgm:pt>
    <dgm:pt modelId="{D0A03F76-91BB-4744-B3F8-3CC57030D1CC}" type="parTrans" cxnId="{A1A126B6-ECE0-4816-B834-533F0777B75F}">
      <dgm:prSet/>
      <dgm:spPr/>
      <dgm:t>
        <a:bodyPr/>
        <a:lstStyle/>
        <a:p>
          <a:endParaRPr lang="ru-RU"/>
        </a:p>
      </dgm:t>
    </dgm:pt>
    <dgm:pt modelId="{A00B9C4A-56C8-4433-9267-6A355ED5E614}" type="sibTrans" cxnId="{A1A126B6-ECE0-4816-B834-533F0777B75F}">
      <dgm:prSet/>
      <dgm:spPr/>
      <dgm:t>
        <a:bodyPr/>
        <a:lstStyle/>
        <a:p>
          <a:endParaRPr lang="ru-RU"/>
        </a:p>
      </dgm:t>
    </dgm:pt>
    <dgm:pt modelId="{C8CCEA57-E658-45DC-A2A8-E1B5335C78BB}">
      <dgm:prSet phldrT="[Текст]"/>
      <dgm:spPr/>
      <dgm:t>
        <a:bodyPr/>
        <a:lstStyle/>
        <a:p>
          <a:r>
            <a:rPr lang="ru-RU" dirty="0" smtClean="0"/>
            <a:t>Эксклюзивная одежда (в единственном экземпляре) – воплощение фантазии кутюрье</a:t>
          </a:r>
          <a:endParaRPr lang="ru-RU" dirty="0"/>
        </a:p>
      </dgm:t>
    </dgm:pt>
    <dgm:pt modelId="{87113A78-7627-4328-B22E-92D2195A1DBD}" type="parTrans" cxnId="{69AE704F-4ADB-48E1-A537-1BEF0E0E275B}">
      <dgm:prSet/>
      <dgm:spPr/>
      <dgm:t>
        <a:bodyPr/>
        <a:lstStyle/>
        <a:p>
          <a:endParaRPr lang="ru-RU"/>
        </a:p>
      </dgm:t>
    </dgm:pt>
    <dgm:pt modelId="{693851EE-8ACC-4FB4-B8AE-5478D28FFA5B}" type="sibTrans" cxnId="{69AE704F-4ADB-48E1-A537-1BEF0E0E275B}">
      <dgm:prSet/>
      <dgm:spPr/>
      <dgm:t>
        <a:bodyPr/>
        <a:lstStyle/>
        <a:p>
          <a:endParaRPr lang="ru-RU"/>
        </a:p>
      </dgm:t>
    </dgm:pt>
    <dgm:pt modelId="{ADE82AF2-7DB3-4333-83EC-F90F4D3ADD56}" type="pres">
      <dgm:prSet presAssocID="{0490ED11-01C1-4438-9C0F-9709D4FA0A8B}" presName="hierChild1" presStyleCnt="0">
        <dgm:presLayoutVars>
          <dgm:orgChart val="1"/>
          <dgm:chPref val="1"/>
          <dgm:dir/>
          <dgm:animOne val="branch"/>
          <dgm:animLvl val="lvl"/>
          <dgm:resizeHandles/>
        </dgm:presLayoutVars>
      </dgm:prSet>
      <dgm:spPr/>
      <dgm:t>
        <a:bodyPr/>
        <a:lstStyle/>
        <a:p>
          <a:endParaRPr lang="ru-RU"/>
        </a:p>
      </dgm:t>
    </dgm:pt>
    <dgm:pt modelId="{69EE64A8-A209-4880-8C8C-AC2DBF569F84}" type="pres">
      <dgm:prSet presAssocID="{78943536-F415-4B3B-B6AC-2087B957CEF0}" presName="hierRoot1" presStyleCnt="0">
        <dgm:presLayoutVars>
          <dgm:hierBranch val="init"/>
        </dgm:presLayoutVars>
      </dgm:prSet>
      <dgm:spPr/>
    </dgm:pt>
    <dgm:pt modelId="{2EA215DA-BD63-444F-992E-F12B6902B745}" type="pres">
      <dgm:prSet presAssocID="{78943536-F415-4B3B-B6AC-2087B957CEF0}" presName="rootComposite1" presStyleCnt="0"/>
      <dgm:spPr/>
    </dgm:pt>
    <dgm:pt modelId="{EB963396-9021-4B95-BA6C-256CEBFAE64B}" type="pres">
      <dgm:prSet presAssocID="{78943536-F415-4B3B-B6AC-2087B957CEF0}" presName="rootText1" presStyleLbl="node0" presStyleIdx="0" presStyleCnt="1" custScaleX="170659">
        <dgm:presLayoutVars>
          <dgm:chPref val="3"/>
        </dgm:presLayoutVars>
      </dgm:prSet>
      <dgm:spPr/>
      <dgm:t>
        <a:bodyPr/>
        <a:lstStyle/>
        <a:p>
          <a:endParaRPr lang="ru-RU"/>
        </a:p>
      </dgm:t>
    </dgm:pt>
    <dgm:pt modelId="{749D9802-C99A-4D0A-86BB-9D9B73D8D2AA}" type="pres">
      <dgm:prSet presAssocID="{78943536-F415-4B3B-B6AC-2087B957CEF0}" presName="rootConnector1" presStyleLbl="node1" presStyleIdx="0" presStyleCnt="0"/>
      <dgm:spPr/>
      <dgm:t>
        <a:bodyPr/>
        <a:lstStyle/>
        <a:p>
          <a:endParaRPr lang="ru-RU"/>
        </a:p>
      </dgm:t>
    </dgm:pt>
    <dgm:pt modelId="{28794DAE-929E-49FA-B18F-F1BF44B3406E}" type="pres">
      <dgm:prSet presAssocID="{78943536-F415-4B3B-B6AC-2087B957CEF0}" presName="hierChild2" presStyleCnt="0"/>
      <dgm:spPr/>
    </dgm:pt>
    <dgm:pt modelId="{CD5C118C-940B-4284-ABA9-A3BE371F4AA8}" type="pres">
      <dgm:prSet presAssocID="{D0A03F76-91BB-4744-B3F8-3CC57030D1CC}" presName="Name37" presStyleLbl="parChTrans1D2" presStyleIdx="0" presStyleCnt="2"/>
      <dgm:spPr/>
      <dgm:t>
        <a:bodyPr/>
        <a:lstStyle/>
        <a:p>
          <a:endParaRPr lang="ru-RU"/>
        </a:p>
      </dgm:t>
    </dgm:pt>
    <dgm:pt modelId="{370F47A7-EB8A-4FB0-B9D4-7AF82AB6DD32}" type="pres">
      <dgm:prSet presAssocID="{F8B0261B-875D-4269-8160-B3D9A411698D}" presName="hierRoot2" presStyleCnt="0">
        <dgm:presLayoutVars>
          <dgm:hierBranch val="init"/>
        </dgm:presLayoutVars>
      </dgm:prSet>
      <dgm:spPr/>
    </dgm:pt>
    <dgm:pt modelId="{8C1594D7-D246-49ED-B8CA-FCB4C77E2592}" type="pres">
      <dgm:prSet presAssocID="{F8B0261B-875D-4269-8160-B3D9A411698D}" presName="rootComposite" presStyleCnt="0"/>
      <dgm:spPr/>
    </dgm:pt>
    <dgm:pt modelId="{AF6E7F92-173E-44F5-B5BB-02E15B7C4C79}" type="pres">
      <dgm:prSet presAssocID="{F8B0261B-875D-4269-8160-B3D9A411698D}" presName="rootText" presStyleLbl="node2" presStyleIdx="0" presStyleCnt="2" custScaleX="152032" custLinFactNeighborX="-7290">
        <dgm:presLayoutVars>
          <dgm:chPref val="3"/>
        </dgm:presLayoutVars>
      </dgm:prSet>
      <dgm:spPr/>
      <dgm:t>
        <a:bodyPr/>
        <a:lstStyle/>
        <a:p>
          <a:endParaRPr lang="ru-RU"/>
        </a:p>
      </dgm:t>
    </dgm:pt>
    <dgm:pt modelId="{43ECDDFD-9B2A-4D60-8E52-D97A4FAED436}" type="pres">
      <dgm:prSet presAssocID="{F8B0261B-875D-4269-8160-B3D9A411698D}" presName="rootConnector" presStyleLbl="node2" presStyleIdx="0" presStyleCnt="2"/>
      <dgm:spPr/>
      <dgm:t>
        <a:bodyPr/>
        <a:lstStyle/>
        <a:p>
          <a:endParaRPr lang="ru-RU"/>
        </a:p>
      </dgm:t>
    </dgm:pt>
    <dgm:pt modelId="{C21C8F77-24E3-4640-AA0B-EF39982199FA}" type="pres">
      <dgm:prSet presAssocID="{F8B0261B-875D-4269-8160-B3D9A411698D}" presName="hierChild4" presStyleCnt="0"/>
      <dgm:spPr/>
    </dgm:pt>
    <dgm:pt modelId="{5FB1A370-8296-44A5-978B-BBBF0DCAF18F}" type="pres">
      <dgm:prSet presAssocID="{F8B0261B-875D-4269-8160-B3D9A411698D}" presName="hierChild5" presStyleCnt="0"/>
      <dgm:spPr/>
    </dgm:pt>
    <dgm:pt modelId="{70F5F792-64FB-4666-8D5A-471BB58CC7BE}" type="pres">
      <dgm:prSet presAssocID="{87113A78-7627-4328-B22E-92D2195A1DBD}" presName="Name37" presStyleLbl="parChTrans1D2" presStyleIdx="1" presStyleCnt="2"/>
      <dgm:spPr/>
      <dgm:t>
        <a:bodyPr/>
        <a:lstStyle/>
        <a:p>
          <a:endParaRPr lang="ru-RU"/>
        </a:p>
      </dgm:t>
    </dgm:pt>
    <dgm:pt modelId="{B964358F-4976-4297-9E8A-5D0A355D1160}" type="pres">
      <dgm:prSet presAssocID="{C8CCEA57-E658-45DC-A2A8-E1B5335C78BB}" presName="hierRoot2" presStyleCnt="0">
        <dgm:presLayoutVars>
          <dgm:hierBranch val="init"/>
        </dgm:presLayoutVars>
      </dgm:prSet>
      <dgm:spPr/>
    </dgm:pt>
    <dgm:pt modelId="{5A54D717-8861-45E7-94EF-85DD47FAA0D5}" type="pres">
      <dgm:prSet presAssocID="{C8CCEA57-E658-45DC-A2A8-E1B5335C78BB}" presName="rootComposite" presStyleCnt="0"/>
      <dgm:spPr/>
    </dgm:pt>
    <dgm:pt modelId="{A1B6A226-148A-4232-8FD5-68423BE44426}" type="pres">
      <dgm:prSet presAssocID="{C8CCEA57-E658-45DC-A2A8-E1B5335C78BB}" presName="rootText" presStyleLbl="node2" presStyleIdx="1" presStyleCnt="2" custScaleX="162466" custLinFactNeighborX="5446">
        <dgm:presLayoutVars>
          <dgm:chPref val="3"/>
        </dgm:presLayoutVars>
      </dgm:prSet>
      <dgm:spPr/>
      <dgm:t>
        <a:bodyPr/>
        <a:lstStyle/>
        <a:p>
          <a:endParaRPr lang="ru-RU"/>
        </a:p>
      </dgm:t>
    </dgm:pt>
    <dgm:pt modelId="{E89CBF09-1CEF-4E4F-9E98-146B3758E0B1}" type="pres">
      <dgm:prSet presAssocID="{C8CCEA57-E658-45DC-A2A8-E1B5335C78BB}" presName="rootConnector" presStyleLbl="node2" presStyleIdx="1" presStyleCnt="2"/>
      <dgm:spPr/>
      <dgm:t>
        <a:bodyPr/>
        <a:lstStyle/>
        <a:p>
          <a:endParaRPr lang="ru-RU"/>
        </a:p>
      </dgm:t>
    </dgm:pt>
    <dgm:pt modelId="{59FCE62B-D731-43D3-A10F-DC6797AB1575}" type="pres">
      <dgm:prSet presAssocID="{C8CCEA57-E658-45DC-A2A8-E1B5335C78BB}" presName="hierChild4" presStyleCnt="0"/>
      <dgm:spPr/>
    </dgm:pt>
    <dgm:pt modelId="{4F883EB8-20FD-4D34-ADD1-9DE30317C4AD}" type="pres">
      <dgm:prSet presAssocID="{C8CCEA57-E658-45DC-A2A8-E1B5335C78BB}" presName="hierChild5" presStyleCnt="0"/>
      <dgm:spPr/>
    </dgm:pt>
    <dgm:pt modelId="{78D388AF-C9CB-4208-ABE5-9F716FEB72E0}" type="pres">
      <dgm:prSet presAssocID="{78943536-F415-4B3B-B6AC-2087B957CEF0}" presName="hierChild3" presStyleCnt="0"/>
      <dgm:spPr/>
    </dgm:pt>
  </dgm:ptLst>
  <dgm:cxnLst>
    <dgm:cxn modelId="{CE08A17A-F2D9-4B46-9ECA-A5E701CDFE05}" type="presOf" srcId="{87113A78-7627-4328-B22E-92D2195A1DBD}" destId="{70F5F792-64FB-4666-8D5A-471BB58CC7BE}" srcOrd="0" destOrd="0" presId="urn:microsoft.com/office/officeart/2005/8/layout/orgChart1"/>
    <dgm:cxn modelId="{A1A126B6-ECE0-4816-B834-533F0777B75F}" srcId="{78943536-F415-4B3B-B6AC-2087B957CEF0}" destId="{F8B0261B-875D-4269-8160-B3D9A411698D}" srcOrd="0" destOrd="0" parTransId="{D0A03F76-91BB-4744-B3F8-3CC57030D1CC}" sibTransId="{A00B9C4A-56C8-4433-9267-6A355ED5E614}"/>
    <dgm:cxn modelId="{B3B8220E-076E-4369-8761-55C69C2B533A}" type="presOf" srcId="{C8CCEA57-E658-45DC-A2A8-E1B5335C78BB}" destId="{A1B6A226-148A-4232-8FD5-68423BE44426}" srcOrd="0" destOrd="0" presId="urn:microsoft.com/office/officeart/2005/8/layout/orgChart1"/>
    <dgm:cxn modelId="{BEF52F8C-EBF2-4C65-8B77-DCDA1211B2E9}" type="presOf" srcId="{D0A03F76-91BB-4744-B3F8-3CC57030D1CC}" destId="{CD5C118C-940B-4284-ABA9-A3BE371F4AA8}" srcOrd="0" destOrd="0" presId="urn:microsoft.com/office/officeart/2005/8/layout/orgChart1"/>
    <dgm:cxn modelId="{8ED99421-4C51-48D3-8A54-74E6A7707C96}" srcId="{0490ED11-01C1-4438-9C0F-9709D4FA0A8B}" destId="{78943536-F415-4B3B-B6AC-2087B957CEF0}" srcOrd="0" destOrd="0" parTransId="{5BB61259-81CC-4EB3-B0EA-014F5CD7E122}" sibTransId="{90E84B82-F85B-422A-8861-38B157BD0EFE}"/>
    <dgm:cxn modelId="{69AE704F-4ADB-48E1-A537-1BEF0E0E275B}" srcId="{78943536-F415-4B3B-B6AC-2087B957CEF0}" destId="{C8CCEA57-E658-45DC-A2A8-E1B5335C78BB}" srcOrd="1" destOrd="0" parTransId="{87113A78-7627-4328-B22E-92D2195A1DBD}" sibTransId="{693851EE-8ACC-4FB4-B8AE-5478D28FFA5B}"/>
    <dgm:cxn modelId="{B6B30521-13F4-472B-B8BD-36EFBE2DBE0F}" type="presOf" srcId="{F8B0261B-875D-4269-8160-B3D9A411698D}" destId="{AF6E7F92-173E-44F5-B5BB-02E15B7C4C79}" srcOrd="0" destOrd="0" presId="urn:microsoft.com/office/officeart/2005/8/layout/orgChart1"/>
    <dgm:cxn modelId="{8D121919-BA6B-425D-9EDE-E42314A72702}" type="presOf" srcId="{0490ED11-01C1-4438-9C0F-9709D4FA0A8B}" destId="{ADE82AF2-7DB3-4333-83EC-F90F4D3ADD56}" srcOrd="0" destOrd="0" presId="urn:microsoft.com/office/officeart/2005/8/layout/orgChart1"/>
    <dgm:cxn modelId="{6F0144B4-58CB-4DA5-857C-CD79EFB12EF4}" type="presOf" srcId="{C8CCEA57-E658-45DC-A2A8-E1B5335C78BB}" destId="{E89CBF09-1CEF-4E4F-9E98-146B3758E0B1}" srcOrd="1" destOrd="0" presId="urn:microsoft.com/office/officeart/2005/8/layout/orgChart1"/>
    <dgm:cxn modelId="{8E2B4CF9-C895-43D4-9C83-C2AAAB32816B}" type="presOf" srcId="{78943536-F415-4B3B-B6AC-2087B957CEF0}" destId="{749D9802-C99A-4D0A-86BB-9D9B73D8D2AA}" srcOrd="1" destOrd="0" presId="urn:microsoft.com/office/officeart/2005/8/layout/orgChart1"/>
    <dgm:cxn modelId="{53F29A1D-CB2F-41DA-BB56-6448F9527CFA}" type="presOf" srcId="{F8B0261B-875D-4269-8160-B3D9A411698D}" destId="{43ECDDFD-9B2A-4D60-8E52-D97A4FAED436}" srcOrd="1" destOrd="0" presId="urn:microsoft.com/office/officeart/2005/8/layout/orgChart1"/>
    <dgm:cxn modelId="{488F3ECC-9C47-4F7E-83FF-FE32BE2AFDA6}" type="presOf" srcId="{78943536-F415-4B3B-B6AC-2087B957CEF0}" destId="{EB963396-9021-4B95-BA6C-256CEBFAE64B}" srcOrd="0" destOrd="0" presId="urn:microsoft.com/office/officeart/2005/8/layout/orgChart1"/>
    <dgm:cxn modelId="{7302B388-ECAB-4716-B97E-9AA9900C80E7}" type="presParOf" srcId="{ADE82AF2-7DB3-4333-83EC-F90F4D3ADD56}" destId="{69EE64A8-A209-4880-8C8C-AC2DBF569F84}" srcOrd="0" destOrd="0" presId="urn:microsoft.com/office/officeart/2005/8/layout/orgChart1"/>
    <dgm:cxn modelId="{9D7C78CE-6973-44EB-9991-8229E9887DEE}" type="presParOf" srcId="{69EE64A8-A209-4880-8C8C-AC2DBF569F84}" destId="{2EA215DA-BD63-444F-992E-F12B6902B745}" srcOrd="0" destOrd="0" presId="urn:microsoft.com/office/officeart/2005/8/layout/orgChart1"/>
    <dgm:cxn modelId="{75C87A01-0511-4AEC-8C72-63FF7BDC629D}" type="presParOf" srcId="{2EA215DA-BD63-444F-992E-F12B6902B745}" destId="{EB963396-9021-4B95-BA6C-256CEBFAE64B}" srcOrd="0" destOrd="0" presId="urn:microsoft.com/office/officeart/2005/8/layout/orgChart1"/>
    <dgm:cxn modelId="{EA9647CA-DA4A-45E0-8900-774DE483A09B}" type="presParOf" srcId="{2EA215DA-BD63-444F-992E-F12B6902B745}" destId="{749D9802-C99A-4D0A-86BB-9D9B73D8D2AA}" srcOrd="1" destOrd="0" presId="urn:microsoft.com/office/officeart/2005/8/layout/orgChart1"/>
    <dgm:cxn modelId="{2F55E87E-8B8B-4A6F-BF6A-9FCFEB13F267}" type="presParOf" srcId="{69EE64A8-A209-4880-8C8C-AC2DBF569F84}" destId="{28794DAE-929E-49FA-B18F-F1BF44B3406E}" srcOrd="1" destOrd="0" presId="urn:microsoft.com/office/officeart/2005/8/layout/orgChart1"/>
    <dgm:cxn modelId="{8FBB3344-2EB5-4732-8EBD-789DF30689E9}" type="presParOf" srcId="{28794DAE-929E-49FA-B18F-F1BF44B3406E}" destId="{CD5C118C-940B-4284-ABA9-A3BE371F4AA8}" srcOrd="0" destOrd="0" presId="urn:microsoft.com/office/officeart/2005/8/layout/orgChart1"/>
    <dgm:cxn modelId="{A8286B02-5214-492C-850C-9BC07AD09013}" type="presParOf" srcId="{28794DAE-929E-49FA-B18F-F1BF44B3406E}" destId="{370F47A7-EB8A-4FB0-B9D4-7AF82AB6DD32}" srcOrd="1" destOrd="0" presId="urn:microsoft.com/office/officeart/2005/8/layout/orgChart1"/>
    <dgm:cxn modelId="{48E5AC89-07BA-43E9-9B8E-28EE5935401E}" type="presParOf" srcId="{370F47A7-EB8A-4FB0-B9D4-7AF82AB6DD32}" destId="{8C1594D7-D246-49ED-B8CA-FCB4C77E2592}" srcOrd="0" destOrd="0" presId="urn:microsoft.com/office/officeart/2005/8/layout/orgChart1"/>
    <dgm:cxn modelId="{32E8DB78-68D8-47F6-8DC5-592B12A58DA4}" type="presParOf" srcId="{8C1594D7-D246-49ED-B8CA-FCB4C77E2592}" destId="{AF6E7F92-173E-44F5-B5BB-02E15B7C4C79}" srcOrd="0" destOrd="0" presId="urn:microsoft.com/office/officeart/2005/8/layout/orgChart1"/>
    <dgm:cxn modelId="{D9D80369-A80A-444D-AAE7-1F5FAA681AF4}" type="presParOf" srcId="{8C1594D7-D246-49ED-B8CA-FCB4C77E2592}" destId="{43ECDDFD-9B2A-4D60-8E52-D97A4FAED436}" srcOrd="1" destOrd="0" presId="urn:microsoft.com/office/officeart/2005/8/layout/orgChart1"/>
    <dgm:cxn modelId="{BBC7F1C8-077E-4561-A403-961B133DC149}" type="presParOf" srcId="{370F47A7-EB8A-4FB0-B9D4-7AF82AB6DD32}" destId="{C21C8F77-24E3-4640-AA0B-EF39982199FA}" srcOrd="1" destOrd="0" presId="urn:microsoft.com/office/officeart/2005/8/layout/orgChart1"/>
    <dgm:cxn modelId="{478FE497-7F22-4B75-B9E3-3BFF479ED7BF}" type="presParOf" srcId="{370F47A7-EB8A-4FB0-B9D4-7AF82AB6DD32}" destId="{5FB1A370-8296-44A5-978B-BBBF0DCAF18F}" srcOrd="2" destOrd="0" presId="urn:microsoft.com/office/officeart/2005/8/layout/orgChart1"/>
    <dgm:cxn modelId="{B83638B0-9B29-4471-B346-76D20C4B52A9}" type="presParOf" srcId="{28794DAE-929E-49FA-B18F-F1BF44B3406E}" destId="{70F5F792-64FB-4666-8D5A-471BB58CC7BE}" srcOrd="2" destOrd="0" presId="urn:microsoft.com/office/officeart/2005/8/layout/orgChart1"/>
    <dgm:cxn modelId="{27382E0F-A088-4A56-B7A7-E37FB844D816}" type="presParOf" srcId="{28794DAE-929E-49FA-B18F-F1BF44B3406E}" destId="{B964358F-4976-4297-9E8A-5D0A355D1160}" srcOrd="3" destOrd="0" presId="urn:microsoft.com/office/officeart/2005/8/layout/orgChart1"/>
    <dgm:cxn modelId="{FFBCF91D-EEAC-4FB1-9982-80ED3FA03367}" type="presParOf" srcId="{B964358F-4976-4297-9E8A-5D0A355D1160}" destId="{5A54D717-8861-45E7-94EF-85DD47FAA0D5}" srcOrd="0" destOrd="0" presId="urn:microsoft.com/office/officeart/2005/8/layout/orgChart1"/>
    <dgm:cxn modelId="{7F39F298-02A8-4EF6-9203-DA8A938285C4}" type="presParOf" srcId="{5A54D717-8861-45E7-94EF-85DD47FAA0D5}" destId="{A1B6A226-148A-4232-8FD5-68423BE44426}" srcOrd="0" destOrd="0" presId="urn:microsoft.com/office/officeart/2005/8/layout/orgChart1"/>
    <dgm:cxn modelId="{9A7D1430-D2AC-417F-A16A-977198A29255}" type="presParOf" srcId="{5A54D717-8861-45E7-94EF-85DD47FAA0D5}" destId="{E89CBF09-1CEF-4E4F-9E98-146B3758E0B1}" srcOrd="1" destOrd="0" presId="urn:microsoft.com/office/officeart/2005/8/layout/orgChart1"/>
    <dgm:cxn modelId="{EC293BBA-48B9-44AC-BA49-F40029F781D3}" type="presParOf" srcId="{B964358F-4976-4297-9E8A-5D0A355D1160}" destId="{59FCE62B-D731-43D3-A10F-DC6797AB1575}" srcOrd="1" destOrd="0" presId="urn:microsoft.com/office/officeart/2005/8/layout/orgChart1"/>
    <dgm:cxn modelId="{D3F9B5D9-C38C-4210-A8C4-14614075AABF}" type="presParOf" srcId="{B964358F-4976-4297-9E8A-5D0A355D1160}" destId="{4F883EB8-20FD-4D34-ADD1-9DE30317C4AD}" srcOrd="2" destOrd="0" presId="urn:microsoft.com/office/officeart/2005/8/layout/orgChart1"/>
    <dgm:cxn modelId="{BCD5E5FE-2ECB-45CA-B656-2D9FCBD83E39}" type="presParOf" srcId="{69EE64A8-A209-4880-8C8C-AC2DBF569F84}" destId="{78D388AF-C9CB-4208-ABE5-9F716FEB72E0}"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A2E3F7-6D42-4022-82FE-57F7C04A0E1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D55065D6-BC7A-43C3-945F-6169762FF542}">
      <dgm:prSet phldrT="[Текст]"/>
      <dgm:spPr/>
      <dgm:t>
        <a:bodyPr/>
        <a:lstStyle/>
        <a:p>
          <a:r>
            <a:rPr lang="ru-RU" dirty="0" smtClean="0"/>
            <a:t>Законы композиции и конструкции одежды</a:t>
          </a:r>
          <a:endParaRPr lang="ru-RU" dirty="0"/>
        </a:p>
      </dgm:t>
    </dgm:pt>
    <dgm:pt modelId="{3C8024C7-4C42-438E-AD16-8D004F4B5C50}" type="parTrans" cxnId="{DACEE3E0-2BC0-4568-AE48-E245056DB6CD}">
      <dgm:prSet/>
      <dgm:spPr/>
      <dgm:t>
        <a:bodyPr/>
        <a:lstStyle/>
        <a:p>
          <a:endParaRPr lang="ru-RU"/>
        </a:p>
      </dgm:t>
    </dgm:pt>
    <dgm:pt modelId="{6DB9D481-8610-47F3-8ACB-65E23C147F5A}" type="sibTrans" cxnId="{DACEE3E0-2BC0-4568-AE48-E245056DB6CD}">
      <dgm:prSet/>
      <dgm:spPr/>
      <dgm:t>
        <a:bodyPr/>
        <a:lstStyle/>
        <a:p>
          <a:endParaRPr lang="ru-RU"/>
        </a:p>
      </dgm:t>
    </dgm:pt>
    <dgm:pt modelId="{6B0E3DE9-5FF8-40D5-A8E6-29736E364FE5}">
      <dgm:prSet phldrT="[Текст]"/>
      <dgm:spPr/>
      <dgm:t>
        <a:bodyPr/>
        <a:lstStyle/>
        <a:p>
          <a:r>
            <a:rPr lang="ru-RU" dirty="0" smtClean="0"/>
            <a:t>Гармония костюма с телом</a:t>
          </a:r>
          <a:endParaRPr lang="ru-RU" dirty="0"/>
        </a:p>
      </dgm:t>
    </dgm:pt>
    <dgm:pt modelId="{5A44B17D-B2D3-4ADE-8D5A-504C9CB188FA}" type="parTrans" cxnId="{A91A0A64-C473-417D-B233-39FAD013CF08}">
      <dgm:prSet/>
      <dgm:spPr/>
      <dgm:t>
        <a:bodyPr/>
        <a:lstStyle/>
        <a:p>
          <a:endParaRPr lang="ru-RU"/>
        </a:p>
      </dgm:t>
    </dgm:pt>
    <dgm:pt modelId="{DA202227-D582-4107-9733-E22559AE723C}" type="sibTrans" cxnId="{A91A0A64-C473-417D-B233-39FAD013CF08}">
      <dgm:prSet/>
      <dgm:spPr/>
      <dgm:t>
        <a:bodyPr/>
        <a:lstStyle/>
        <a:p>
          <a:endParaRPr lang="ru-RU"/>
        </a:p>
      </dgm:t>
    </dgm:pt>
    <dgm:pt modelId="{0A1ED36F-5DC0-4168-B623-ECAC63421C95}">
      <dgm:prSet phldrT="[Текст]"/>
      <dgm:spPr/>
      <dgm:t>
        <a:bodyPr/>
        <a:lstStyle/>
        <a:p>
          <a:r>
            <a:rPr lang="ru-RU" dirty="0" smtClean="0"/>
            <a:t>Контраст костюма с телом</a:t>
          </a:r>
          <a:endParaRPr lang="ru-RU" dirty="0"/>
        </a:p>
      </dgm:t>
    </dgm:pt>
    <dgm:pt modelId="{43B0BC2D-9E39-47AE-B863-83F456B48DEE}" type="parTrans" cxnId="{8C7395A2-F6B7-490F-A202-0B2D2B9F6E33}">
      <dgm:prSet/>
      <dgm:spPr/>
      <dgm:t>
        <a:bodyPr/>
        <a:lstStyle/>
        <a:p>
          <a:endParaRPr lang="ru-RU"/>
        </a:p>
      </dgm:t>
    </dgm:pt>
    <dgm:pt modelId="{84182C2D-3363-4482-99D0-59393876E1C3}" type="sibTrans" cxnId="{8C7395A2-F6B7-490F-A202-0B2D2B9F6E33}">
      <dgm:prSet/>
      <dgm:spPr/>
      <dgm:t>
        <a:bodyPr/>
        <a:lstStyle/>
        <a:p>
          <a:endParaRPr lang="ru-RU"/>
        </a:p>
      </dgm:t>
    </dgm:pt>
    <dgm:pt modelId="{3561A451-C695-44A9-A55C-342AD8277E49}" type="pres">
      <dgm:prSet presAssocID="{D0A2E3F7-6D42-4022-82FE-57F7C04A0E17}" presName="hierChild1" presStyleCnt="0">
        <dgm:presLayoutVars>
          <dgm:orgChart val="1"/>
          <dgm:chPref val="1"/>
          <dgm:dir/>
          <dgm:animOne val="branch"/>
          <dgm:animLvl val="lvl"/>
          <dgm:resizeHandles/>
        </dgm:presLayoutVars>
      </dgm:prSet>
      <dgm:spPr/>
      <dgm:t>
        <a:bodyPr/>
        <a:lstStyle/>
        <a:p>
          <a:endParaRPr lang="ru-RU"/>
        </a:p>
      </dgm:t>
    </dgm:pt>
    <dgm:pt modelId="{C5EBD085-CF4F-43D6-A6CB-C5EC27EC84DF}" type="pres">
      <dgm:prSet presAssocID="{D55065D6-BC7A-43C3-945F-6169762FF542}" presName="hierRoot1" presStyleCnt="0">
        <dgm:presLayoutVars>
          <dgm:hierBranch val="init"/>
        </dgm:presLayoutVars>
      </dgm:prSet>
      <dgm:spPr/>
    </dgm:pt>
    <dgm:pt modelId="{F586479B-CB23-4E77-8AC0-332EC2E24392}" type="pres">
      <dgm:prSet presAssocID="{D55065D6-BC7A-43C3-945F-6169762FF542}" presName="rootComposite1" presStyleCnt="0"/>
      <dgm:spPr/>
    </dgm:pt>
    <dgm:pt modelId="{BC2DF288-E2B8-48D6-A238-7E2035AB316A}" type="pres">
      <dgm:prSet presAssocID="{D55065D6-BC7A-43C3-945F-6169762FF542}" presName="rootText1" presStyleLbl="node0" presStyleIdx="0" presStyleCnt="1">
        <dgm:presLayoutVars>
          <dgm:chPref val="3"/>
        </dgm:presLayoutVars>
      </dgm:prSet>
      <dgm:spPr/>
      <dgm:t>
        <a:bodyPr/>
        <a:lstStyle/>
        <a:p>
          <a:endParaRPr lang="ru-RU"/>
        </a:p>
      </dgm:t>
    </dgm:pt>
    <dgm:pt modelId="{5AEECFCB-2553-48CF-BD89-78E25E8E0806}" type="pres">
      <dgm:prSet presAssocID="{D55065D6-BC7A-43C3-945F-6169762FF542}" presName="rootConnector1" presStyleLbl="node1" presStyleIdx="0" presStyleCnt="0"/>
      <dgm:spPr/>
      <dgm:t>
        <a:bodyPr/>
        <a:lstStyle/>
        <a:p>
          <a:endParaRPr lang="ru-RU"/>
        </a:p>
      </dgm:t>
    </dgm:pt>
    <dgm:pt modelId="{BCD08721-CD85-4CED-B926-F93008CD631D}" type="pres">
      <dgm:prSet presAssocID="{D55065D6-BC7A-43C3-945F-6169762FF542}" presName="hierChild2" presStyleCnt="0"/>
      <dgm:spPr/>
    </dgm:pt>
    <dgm:pt modelId="{FA847027-0B29-4DCF-A858-1BB69DF7525A}" type="pres">
      <dgm:prSet presAssocID="{5A44B17D-B2D3-4ADE-8D5A-504C9CB188FA}" presName="Name37" presStyleLbl="parChTrans1D2" presStyleIdx="0" presStyleCnt="2"/>
      <dgm:spPr/>
      <dgm:t>
        <a:bodyPr/>
        <a:lstStyle/>
        <a:p>
          <a:endParaRPr lang="ru-RU"/>
        </a:p>
      </dgm:t>
    </dgm:pt>
    <dgm:pt modelId="{58CA3BB0-3D3F-4FBC-A512-4986F1F5FB94}" type="pres">
      <dgm:prSet presAssocID="{6B0E3DE9-5FF8-40D5-A8E6-29736E364FE5}" presName="hierRoot2" presStyleCnt="0">
        <dgm:presLayoutVars>
          <dgm:hierBranch val="init"/>
        </dgm:presLayoutVars>
      </dgm:prSet>
      <dgm:spPr/>
    </dgm:pt>
    <dgm:pt modelId="{51915D77-EC67-4A3D-8E83-39ACAAA71AD2}" type="pres">
      <dgm:prSet presAssocID="{6B0E3DE9-5FF8-40D5-A8E6-29736E364FE5}" presName="rootComposite" presStyleCnt="0"/>
      <dgm:spPr/>
    </dgm:pt>
    <dgm:pt modelId="{09CB1478-539A-4114-B112-7CAE2C203A0A}" type="pres">
      <dgm:prSet presAssocID="{6B0E3DE9-5FF8-40D5-A8E6-29736E364FE5}" presName="rootText" presStyleLbl="node2" presStyleIdx="0" presStyleCnt="2" custScaleX="164613" custLinFactNeighborX="-41396">
        <dgm:presLayoutVars>
          <dgm:chPref val="3"/>
        </dgm:presLayoutVars>
      </dgm:prSet>
      <dgm:spPr/>
      <dgm:t>
        <a:bodyPr/>
        <a:lstStyle/>
        <a:p>
          <a:endParaRPr lang="ru-RU"/>
        </a:p>
      </dgm:t>
    </dgm:pt>
    <dgm:pt modelId="{38DB0A41-69B0-4EA9-838A-1289404B60DC}" type="pres">
      <dgm:prSet presAssocID="{6B0E3DE9-5FF8-40D5-A8E6-29736E364FE5}" presName="rootConnector" presStyleLbl="node2" presStyleIdx="0" presStyleCnt="2"/>
      <dgm:spPr/>
      <dgm:t>
        <a:bodyPr/>
        <a:lstStyle/>
        <a:p>
          <a:endParaRPr lang="ru-RU"/>
        </a:p>
      </dgm:t>
    </dgm:pt>
    <dgm:pt modelId="{DC242BCE-F4BA-4D69-83BC-6C11FB2BE091}" type="pres">
      <dgm:prSet presAssocID="{6B0E3DE9-5FF8-40D5-A8E6-29736E364FE5}" presName="hierChild4" presStyleCnt="0"/>
      <dgm:spPr/>
    </dgm:pt>
    <dgm:pt modelId="{21DCCE7B-054F-4977-A687-29565633AE20}" type="pres">
      <dgm:prSet presAssocID="{6B0E3DE9-5FF8-40D5-A8E6-29736E364FE5}" presName="hierChild5" presStyleCnt="0"/>
      <dgm:spPr/>
    </dgm:pt>
    <dgm:pt modelId="{2C0335BA-D6F0-4E76-8AC2-E8C9EE4C7E4A}" type="pres">
      <dgm:prSet presAssocID="{43B0BC2D-9E39-47AE-B863-83F456B48DEE}" presName="Name37" presStyleLbl="parChTrans1D2" presStyleIdx="1" presStyleCnt="2"/>
      <dgm:spPr/>
      <dgm:t>
        <a:bodyPr/>
        <a:lstStyle/>
        <a:p>
          <a:endParaRPr lang="ru-RU"/>
        </a:p>
      </dgm:t>
    </dgm:pt>
    <dgm:pt modelId="{5F6E9A33-7F8B-40A7-9A6C-9483DA7D07B6}" type="pres">
      <dgm:prSet presAssocID="{0A1ED36F-5DC0-4168-B623-ECAC63421C95}" presName="hierRoot2" presStyleCnt="0">
        <dgm:presLayoutVars>
          <dgm:hierBranch val="init"/>
        </dgm:presLayoutVars>
      </dgm:prSet>
      <dgm:spPr/>
    </dgm:pt>
    <dgm:pt modelId="{847619D7-508E-4E61-A9F0-4446AF0DD973}" type="pres">
      <dgm:prSet presAssocID="{0A1ED36F-5DC0-4168-B623-ECAC63421C95}" presName="rootComposite" presStyleCnt="0"/>
      <dgm:spPr/>
    </dgm:pt>
    <dgm:pt modelId="{6D629672-83CA-45C7-97C2-8A0D637BA53A}" type="pres">
      <dgm:prSet presAssocID="{0A1ED36F-5DC0-4168-B623-ECAC63421C95}" presName="rootText" presStyleLbl="node2" presStyleIdx="1" presStyleCnt="2" custScaleX="164294" custLinFactNeighborX="32438">
        <dgm:presLayoutVars>
          <dgm:chPref val="3"/>
        </dgm:presLayoutVars>
      </dgm:prSet>
      <dgm:spPr/>
      <dgm:t>
        <a:bodyPr/>
        <a:lstStyle/>
        <a:p>
          <a:endParaRPr lang="ru-RU"/>
        </a:p>
      </dgm:t>
    </dgm:pt>
    <dgm:pt modelId="{D5FB1D2D-CCCD-47F2-B5DE-28CD8571FE5E}" type="pres">
      <dgm:prSet presAssocID="{0A1ED36F-5DC0-4168-B623-ECAC63421C95}" presName="rootConnector" presStyleLbl="node2" presStyleIdx="1" presStyleCnt="2"/>
      <dgm:spPr/>
      <dgm:t>
        <a:bodyPr/>
        <a:lstStyle/>
        <a:p>
          <a:endParaRPr lang="ru-RU"/>
        </a:p>
      </dgm:t>
    </dgm:pt>
    <dgm:pt modelId="{C35522B4-C75D-4509-9EEB-A34B3CE62372}" type="pres">
      <dgm:prSet presAssocID="{0A1ED36F-5DC0-4168-B623-ECAC63421C95}" presName="hierChild4" presStyleCnt="0"/>
      <dgm:spPr/>
    </dgm:pt>
    <dgm:pt modelId="{1BFCA57F-B4C8-4CE4-8EF9-E5B5EE35FE9A}" type="pres">
      <dgm:prSet presAssocID="{0A1ED36F-5DC0-4168-B623-ECAC63421C95}" presName="hierChild5" presStyleCnt="0"/>
      <dgm:spPr/>
    </dgm:pt>
    <dgm:pt modelId="{C90B0AF1-C707-4B18-91A5-CC9506B8A106}" type="pres">
      <dgm:prSet presAssocID="{D55065D6-BC7A-43C3-945F-6169762FF542}" presName="hierChild3" presStyleCnt="0"/>
      <dgm:spPr/>
    </dgm:pt>
  </dgm:ptLst>
  <dgm:cxnLst>
    <dgm:cxn modelId="{E39D7BBD-1953-48D6-886A-412B0CC352C4}" type="presOf" srcId="{D0A2E3F7-6D42-4022-82FE-57F7C04A0E17}" destId="{3561A451-C695-44A9-A55C-342AD8277E49}" srcOrd="0" destOrd="0" presId="urn:microsoft.com/office/officeart/2005/8/layout/orgChart1"/>
    <dgm:cxn modelId="{F88D1FA2-BF0E-44DA-B855-95AE3AAA2464}" type="presOf" srcId="{D55065D6-BC7A-43C3-945F-6169762FF542}" destId="{5AEECFCB-2553-48CF-BD89-78E25E8E0806}" srcOrd="1" destOrd="0" presId="urn:microsoft.com/office/officeart/2005/8/layout/orgChart1"/>
    <dgm:cxn modelId="{2A31861B-A53A-41B0-9A71-60BE285E8D60}" type="presOf" srcId="{0A1ED36F-5DC0-4168-B623-ECAC63421C95}" destId="{D5FB1D2D-CCCD-47F2-B5DE-28CD8571FE5E}" srcOrd="1" destOrd="0" presId="urn:microsoft.com/office/officeart/2005/8/layout/orgChart1"/>
    <dgm:cxn modelId="{A91A0A64-C473-417D-B233-39FAD013CF08}" srcId="{D55065D6-BC7A-43C3-945F-6169762FF542}" destId="{6B0E3DE9-5FF8-40D5-A8E6-29736E364FE5}" srcOrd="0" destOrd="0" parTransId="{5A44B17D-B2D3-4ADE-8D5A-504C9CB188FA}" sibTransId="{DA202227-D582-4107-9733-E22559AE723C}"/>
    <dgm:cxn modelId="{CDD7F64F-954C-4B4D-935A-83E3CF1A260B}" type="presOf" srcId="{0A1ED36F-5DC0-4168-B623-ECAC63421C95}" destId="{6D629672-83CA-45C7-97C2-8A0D637BA53A}" srcOrd="0" destOrd="0" presId="urn:microsoft.com/office/officeart/2005/8/layout/orgChart1"/>
    <dgm:cxn modelId="{DACEE3E0-2BC0-4568-AE48-E245056DB6CD}" srcId="{D0A2E3F7-6D42-4022-82FE-57F7C04A0E17}" destId="{D55065D6-BC7A-43C3-945F-6169762FF542}" srcOrd="0" destOrd="0" parTransId="{3C8024C7-4C42-438E-AD16-8D004F4B5C50}" sibTransId="{6DB9D481-8610-47F3-8ACB-65E23C147F5A}"/>
    <dgm:cxn modelId="{8C7395A2-F6B7-490F-A202-0B2D2B9F6E33}" srcId="{D55065D6-BC7A-43C3-945F-6169762FF542}" destId="{0A1ED36F-5DC0-4168-B623-ECAC63421C95}" srcOrd="1" destOrd="0" parTransId="{43B0BC2D-9E39-47AE-B863-83F456B48DEE}" sibTransId="{84182C2D-3363-4482-99D0-59393876E1C3}"/>
    <dgm:cxn modelId="{7726F918-2881-4B0C-9E3B-AE6637D11599}" type="presOf" srcId="{D55065D6-BC7A-43C3-945F-6169762FF542}" destId="{BC2DF288-E2B8-48D6-A238-7E2035AB316A}" srcOrd="0" destOrd="0" presId="urn:microsoft.com/office/officeart/2005/8/layout/orgChart1"/>
    <dgm:cxn modelId="{A16A6328-D591-4B9F-939C-7DC7C0EF1654}" type="presOf" srcId="{43B0BC2D-9E39-47AE-B863-83F456B48DEE}" destId="{2C0335BA-D6F0-4E76-8AC2-E8C9EE4C7E4A}" srcOrd="0" destOrd="0" presId="urn:microsoft.com/office/officeart/2005/8/layout/orgChart1"/>
    <dgm:cxn modelId="{2EFCC5A3-C970-4ABD-A9BE-BA4BF773A5D9}" type="presOf" srcId="{5A44B17D-B2D3-4ADE-8D5A-504C9CB188FA}" destId="{FA847027-0B29-4DCF-A858-1BB69DF7525A}" srcOrd="0" destOrd="0" presId="urn:microsoft.com/office/officeart/2005/8/layout/orgChart1"/>
    <dgm:cxn modelId="{02555926-6253-4D45-9ED4-412061367CBA}" type="presOf" srcId="{6B0E3DE9-5FF8-40D5-A8E6-29736E364FE5}" destId="{09CB1478-539A-4114-B112-7CAE2C203A0A}" srcOrd="0" destOrd="0" presId="urn:microsoft.com/office/officeart/2005/8/layout/orgChart1"/>
    <dgm:cxn modelId="{A0BB8A45-59CB-4218-9E0C-F3434E48B601}" type="presOf" srcId="{6B0E3DE9-5FF8-40D5-A8E6-29736E364FE5}" destId="{38DB0A41-69B0-4EA9-838A-1289404B60DC}" srcOrd="1" destOrd="0" presId="urn:microsoft.com/office/officeart/2005/8/layout/orgChart1"/>
    <dgm:cxn modelId="{26208619-2865-464F-9706-E7287774A8F2}" type="presParOf" srcId="{3561A451-C695-44A9-A55C-342AD8277E49}" destId="{C5EBD085-CF4F-43D6-A6CB-C5EC27EC84DF}" srcOrd="0" destOrd="0" presId="urn:microsoft.com/office/officeart/2005/8/layout/orgChart1"/>
    <dgm:cxn modelId="{94B798D2-6D67-4217-B3DC-9529A3E0C4F8}" type="presParOf" srcId="{C5EBD085-CF4F-43D6-A6CB-C5EC27EC84DF}" destId="{F586479B-CB23-4E77-8AC0-332EC2E24392}" srcOrd="0" destOrd="0" presId="urn:microsoft.com/office/officeart/2005/8/layout/orgChart1"/>
    <dgm:cxn modelId="{E003D5E5-20A4-4ADB-81B0-56CF95FD855C}" type="presParOf" srcId="{F586479B-CB23-4E77-8AC0-332EC2E24392}" destId="{BC2DF288-E2B8-48D6-A238-7E2035AB316A}" srcOrd="0" destOrd="0" presId="urn:microsoft.com/office/officeart/2005/8/layout/orgChart1"/>
    <dgm:cxn modelId="{38141E61-6074-49B9-8C50-C7109B075819}" type="presParOf" srcId="{F586479B-CB23-4E77-8AC0-332EC2E24392}" destId="{5AEECFCB-2553-48CF-BD89-78E25E8E0806}" srcOrd="1" destOrd="0" presId="urn:microsoft.com/office/officeart/2005/8/layout/orgChart1"/>
    <dgm:cxn modelId="{547E14F3-EBC1-425A-8930-3FEAF254D179}" type="presParOf" srcId="{C5EBD085-CF4F-43D6-A6CB-C5EC27EC84DF}" destId="{BCD08721-CD85-4CED-B926-F93008CD631D}" srcOrd="1" destOrd="0" presId="urn:microsoft.com/office/officeart/2005/8/layout/orgChart1"/>
    <dgm:cxn modelId="{CAB18D6A-8C5A-43AF-B8B9-D38A4ED40328}" type="presParOf" srcId="{BCD08721-CD85-4CED-B926-F93008CD631D}" destId="{FA847027-0B29-4DCF-A858-1BB69DF7525A}" srcOrd="0" destOrd="0" presId="urn:microsoft.com/office/officeart/2005/8/layout/orgChart1"/>
    <dgm:cxn modelId="{A1F79938-6A2E-41FC-B39C-5476DA05E16A}" type="presParOf" srcId="{BCD08721-CD85-4CED-B926-F93008CD631D}" destId="{58CA3BB0-3D3F-4FBC-A512-4986F1F5FB94}" srcOrd="1" destOrd="0" presId="urn:microsoft.com/office/officeart/2005/8/layout/orgChart1"/>
    <dgm:cxn modelId="{66ACA544-ED12-4C96-9DD4-B6EF4AA54560}" type="presParOf" srcId="{58CA3BB0-3D3F-4FBC-A512-4986F1F5FB94}" destId="{51915D77-EC67-4A3D-8E83-39ACAAA71AD2}" srcOrd="0" destOrd="0" presId="urn:microsoft.com/office/officeart/2005/8/layout/orgChart1"/>
    <dgm:cxn modelId="{8B5328D3-7D8D-4B76-8284-8EC70D707EDB}" type="presParOf" srcId="{51915D77-EC67-4A3D-8E83-39ACAAA71AD2}" destId="{09CB1478-539A-4114-B112-7CAE2C203A0A}" srcOrd="0" destOrd="0" presId="urn:microsoft.com/office/officeart/2005/8/layout/orgChart1"/>
    <dgm:cxn modelId="{7118F6BD-B80B-47BB-9F10-39A1E603FAC7}" type="presParOf" srcId="{51915D77-EC67-4A3D-8E83-39ACAAA71AD2}" destId="{38DB0A41-69B0-4EA9-838A-1289404B60DC}" srcOrd="1" destOrd="0" presId="urn:microsoft.com/office/officeart/2005/8/layout/orgChart1"/>
    <dgm:cxn modelId="{4150F7FB-8DDE-46AE-8D49-C550BFE07B66}" type="presParOf" srcId="{58CA3BB0-3D3F-4FBC-A512-4986F1F5FB94}" destId="{DC242BCE-F4BA-4D69-83BC-6C11FB2BE091}" srcOrd="1" destOrd="0" presId="urn:microsoft.com/office/officeart/2005/8/layout/orgChart1"/>
    <dgm:cxn modelId="{2519D9D9-92D7-4698-88EE-3B743F086A6C}" type="presParOf" srcId="{58CA3BB0-3D3F-4FBC-A512-4986F1F5FB94}" destId="{21DCCE7B-054F-4977-A687-29565633AE20}" srcOrd="2" destOrd="0" presId="urn:microsoft.com/office/officeart/2005/8/layout/orgChart1"/>
    <dgm:cxn modelId="{59B569DF-D38C-4043-BE25-419796461A20}" type="presParOf" srcId="{BCD08721-CD85-4CED-B926-F93008CD631D}" destId="{2C0335BA-D6F0-4E76-8AC2-E8C9EE4C7E4A}" srcOrd="2" destOrd="0" presId="urn:microsoft.com/office/officeart/2005/8/layout/orgChart1"/>
    <dgm:cxn modelId="{ED297323-1420-48EB-A07E-A7AEF3D2F2C8}" type="presParOf" srcId="{BCD08721-CD85-4CED-B926-F93008CD631D}" destId="{5F6E9A33-7F8B-40A7-9A6C-9483DA7D07B6}" srcOrd="3" destOrd="0" presId="urn:microsoft.com/office/officeart/2005/8/layout/orgChart1"/>
    <dgm:cxn modelId="{BC478CE0-88C1-4605-BD83-A85424930387}" type="presParOf" srcId="{5F6E9A33-7F8B-40A7-9A6C-9483DA7D07B6}" destId="{847619D7-508E-4E61-A9F0-4446AF0DD973}" srcOrd="0" destOrd="0" presId="urn:microsoft.com/office/officeart/2005/8/layout/orgChart1"/>
    <dgm:cxn modelId="{3FD3B6E7-0D9F-43C9-874E-CBAA1C0BCDC8}" type="presParOf" srcId="{847619D7-508E-4E61-A9F0-4446AF0DD973}" destId="{6D629672-83CA-45C7-97C2-8A0D637BA53A}" srcOrd="0" destOrd="0" presId="urn:microsoft.com/office/officeart/2005/8/layout/orgChart1"/>
    <dgm:cxn modelId="{95B4B9C2-E5B1-4C21-9738-0878D4CF8EFB}" type="presParOf" srcId="{847619D7-508E-4E61-A9F0-4446AF0DD973}" destId="{D5FB1D2D-CCCD-47F2-B5DE-28CD8571FE5E}" srcOrd="1" destOrd="0" presId="urn:microsoft.com/office/officeart/2005/8/layout/orgChart1"/>
    <dgm:cxn modelId="{D2A42FB7-5654-4151-8A01-79EE522FDD0C}" type="presParOf" srcId="{5F6E9A33-7F8B-40A7-9A6C-9483DA7D07B6}" destId="{C35522B4-C75D-4509-9EEB-A34B3CE62372}" srcOrd="1" destOrd="0" presId="urn:microsoft.com/office/officeart/2005/8/layout/orgChart1"/>
    <dgm:cxn modelId="{56F93585-9EDF-4840-9A2A-F9A8B6710752}" type="presParOf" srcId="{5F6E9A33-7F8B-40A7-9A6C-9483DA7D07B6}" destId="{1BFCA57F-B4C8-4CE4-8EF9-E5B5EE35FE9A}" srcOrd="2" destOrd="0" presId="urn:microsoft.com/office/officeart/2005/8/layout/orgChart1"/>
    <dgm:cxn modelId="{63F6693A-F06B-43B1-A04C-E635836D4F3C}" type="presParOf" srcId="{C5EBD085-CF4F-43D6-A6CB-C5EC27EC84DF}" destId="{C90B0AF1-C707-4B18-91A5-CC9506B8A106}"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5F792-64FB-4666-8D5A-471BB58CC7BE}">
      <dsp:nvSpPr>
        <dsp:cNvPr id="0" name=""/>
        <dsp:cNvSpPr/>
      </dsp:nvSpPr>
      <dsp:spPr>
        <a:xfrm>
          <a:off x="5756564" y="1191113"/>
          <a:ext cx="2187461" cy="499518"/>
        </a:xfrm>
        <a:custGeom>
          <a:avLst/>
          <a:gdLst/>
          <a:ahLst/>
          <a:cxnLst/>
          <a:rect l="0" t="0" r="0" b="0"/>
          <a:pathLst>
            <a:path>
              <a:moveTo>
                <a:pt x="0" y="0"/>
              </a:moveTo>
              <a:lnTo>
                <a:pt x="0" y="249759"/>
              </a:lnTo>
              <a:lnTo>
                <a:pt x="2187461" y="249759"/>
              </a:lnTo>
              <a:lnTo>
                <a:pt x="2187461" y="4995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5C118C-940B-4284-ABA9-A3BE371F4AA8}">
      <dsp:nvSpPr>
        <dsp:cNvPr id="0" name=""/>
        <dsp:cNvSpPr/>
      </dsp:nvSpPr>
      <dsp:spPr>
        <a:xfrm>
          <a:off x="3401145" y="1191113"/>
          <a:ext cx="2355418" cy="499518"/>
        </a:xfrm>
        <a:custGeom>
          <a:avLst/>
          <a:gdLst/>
          <a:ahLst/>
          <a:cxnLst/>
          <a:rect l="0" t="0" r="0" b="0"/>
          <a:pathLst>
            <a:path>
              <a:moveTo>
                <a:pt x="2355418" y="0"/>
              </a:moveTo>
              <a:lnTo>
                <a:pt x="2355418" y="249759"/>
              </a:lnTo>
              <a:lnTo>
                <a:pt x="0" y="249759"/>
              </a:lnTo>
              <a:lnTo>
                <a:pt x="0" y="4995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963396-9021-4B95-BA6C-256CEBFAE64B}">
      <dsp:nvSpPr>
        <dsp:cNvPr id="0" name=""/>
        <dsp:cNvSpPr/>
      </dsp:nvSpPr>
      <dsp:spPr>
        <a:xfrm>
          <a:off x="3726866" y="1784"/>
          <a:ext cx="4059394" cy="118932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Дизайн современной одежды</a:t>
          </a:r>
          <a:endParaRPr lang="ru-RU" sz="2000" kern="1200" dirty="0"/>
        </a:p>
      </dsp:txBody>
      <dsp:txXfrm>
        <a:off x="3726866" y="1784"/>
        <a:ext cx="4059394" cy="1189329"/>
      </dsp:txXfrm>
    </dsp:sp>
    <dsp:sp modelId="{AF6E7F92-173E-44F5-B5BB-02E15B7C4C79}">
      <dsp:nvSpPr>
        <dsp:cNvPr id="0" name=""/>
        <dsp:cNvSpPr/>
      </dsp:nvSpPr>
      <dsp:spPr>
        <a:xfrm>
          <a:off x="1592984" y="1690632"/>
          <a:ext cx="3616321" cy="118932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Массовая (стандартные размеры и множество экземпляров) – использование в повседневной жизни</a:t>
          </a:r>
          <a:endParaRPr lang="ru-RU" sz="2000" kern="1200" dirty="0"/>
        </a:p>
      </dsp:txBody>
      <dsp:txXfrm>
        <a:off x="1592984" y="1690632"/>
        <a:ext cx="3616321" cy="1189329"/>
      </dsp:txXfrm>
    </dsp:sp>
    <dsp:sp modelId="{A1B6A226-148A-4232-8FD5-68423BE44426}">
      <dsp:nvSpPr>
        <dsp:cNvPr id="0" name=""/>
        <dsp:cNvSpPr/>
      </dsp:nvSpPr>
      <dsp:spPr>
        <a:xfrm>
          <a:off x="6011770" y="1690632"/>
          <a:ext cx="3864511" cy="118932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Эксклюзивная одежда (в единственном экземпляре) – воплощение фантазии кутюрье</a:t>
          </a:r>
          <a:endParaRPr lang="ru-RU" sz="2000" kern="1200" dirty="0"/>
        </a:p>
      </dsp:txBody>
      <dsp:txXfrm>
        <a:off x="6011770" y="1690632"/>
        <a:ext cx="3864511" cy="11893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335BA-D6F0-4E76-8AC2-E8C9EE4C7E4A}">
      <dsp:nvSpPr>
        <dsp:cNvPr id="0" name=""/>
        <dsp:cNvSpPr/>
      </dsp:nvSpPr>
      <dsp:spPr>
        <a:xfrm>
          <a:off x="5562599" y="1151037"/>
          <a:ext cx="2878758" cy="482687"/>
        </a:xfrm>
        <a:custGeom>
          <a:avLst/>
          <a:gdLst/>
          <a:ahLst/>
          <a:cxnLst/>
          <a:rect l="0" t="0" r="0" b="0"/>
          <a:pathLst>
            <a:path>
              <a:moveTo>
                <a:pt x="0" y="0"/>
              </a:moveTo>
              <a:lnTo>
                <a:pt x="0" y="241343"/>
              </a:lnTo>
              <a:lnTo>
                <a:pt x="2878758" y="241343"/>
              </a:lnTo>
              <a:lnTo>
                <a:pt x="2878758" y="4826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847027-0B29-4DCF-A858-1BB69DF7525A}">
      <dsp:nvSpPr>
        <dsp:cNvPr id="0" name=""/>
        <dsp:cNvSpPr/>
      </dsp:nvSpPr>
      <dsp:spPr>
        <a:xfrm>
          <a:off x="2481607" y="1151037"/>
          <a:ext cx="3080992" cy="482687"/>
        </a:xfrm>
        <a:custGeom>
          <a:avLst/>
          <a:gdLst/>
          <a:ahLst/>
          <a:cxnLst/>
          <a:rect l="0" t="0" r="0" b="0"/>
          <a:pathLst>
            <a:path>
              <a:moveTo>
                <a:pt x="3080992" y="0"/>
              </a:moveTo>
              <a:lnTo>
                <a:pt x="3080992" y="241343"/>
              </a:lnTo>
              <a:lnTo>
                <a:pt x="0" y="241343"/>
              </a:lnTo>
              <a:lnTo>
                <a:pt x="0" y="4826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2DF288-E2B8-48D6-A238-7E2035AB316A}">
      <dsp:nvSpPr>
        <dsp:cNvPr id="0" name=""/>
        <dsp:cNvSpPr/>
      </dsp:nvSpPr>
      <dsp:spPr>
        <a:xfrm>
          <a:off x="4413344" y="1782"/>
          <a:ext cx="2298510" cy="114925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Законы композиции и конструкции одежды</a:t>
          </a:r>
          <a:endParaRPr lang="ru-RU" sz="2000" kern="1200" dirty="0"/>
        </a:p>
      </dsp:txBody>
      <dsp:txXfrm>
        <a:off x="4413344" y="1782"/>
        <a:ext cx="2298510" cy="1149255"/>
      </dsp:txXfrm>
    </dsp:sp>
    <dsp:sp modelId="{09CB1478-539A-4114-B112-7CAE2C203A0A}">
      <dsp:nvSpPr>
        <dsp:cNvPr id="0" name=""/>
        <dsp:cNvSpPr/>
      </dsp:nvSpPr>
      <dsp:spPr>
        <a:xfrm>
          <a:off x="589783" y="1633725"/>
          <a:ext cx="3783647" cy="114925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Гармония костюма с телом</a:t>
          </a:r>
          <a:endParaRPr lang="ru-RU" sz="2000" kern="1200" dirty="0"/>
        </a:p>
      </dsp:txBody>
      <dsp:txXfrm>
        <a:off x="589783" y="1633725"/>
        <a:ext cx="3783647" cy="1149255"/>
      </dsp:txXfrm>
    </dsp:sp>
    <dsp:sp modelId="{6D629672-83CA-45C7-97C2-8A0D637BA53A}">
      <dsp:nvSpPr>
        <dsp:cNvPr id="0" name=""/>
        <dsp:cNvSpPr/>
      </dsp:nvSpPr>
      <dsp:spPr>
        <a:xfrm>
          <a:off x="6553200" y="1633725"/>
          <a:ext cx="3776315" cy="114925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Контраст костюма с телом</a:t>
          </a:r>
          <a:endParaRPr lang="ru-RU" sz="2000" kern="1200" dirty="0"/>
        </a:p>
      </dsp:txBody>
      <dsp:txXfrm>
        <a:off x="6553200" y="1633725"/>
        <a:ext cx="3776315" cy="114925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2340246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366220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2685157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948924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188845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287529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4073958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1206135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3636874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235726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34760AA-3181-44C0-B2BE-5D97E60AE0B4}" type="datetimeFigureOut">
              <a:rPr lang="ru-RU" smtClean="0"/>
              <a:pPr/>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4236428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4760AA-3181-44C0-B2BE-5D97E60AE0B4}" type="datetimeFigureOut">
              <a:rPr lang="ru-RU" smtClean="0"/>
              <a:pPr/>
              <a:t>17.05.2020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42EFD-750E-4A09-B7B9-7B1A595E3FCF}" type="slidenum">
              <a:rPr lang="ru-RU" smtClean="0"/>
              <a:pPr/>
              <a:t>‹#›</a:t>
            </a:fld>
            <a:endParaRPr lang="ru-RU"/>
          </a:p>
        </p:txBody>
      </p:sp>
    </p:spTree>
    <p:extLst>
      <p:ext uri="{BB962C8B-B14F-4D97-AF65-F5344CB8AC3E}">
        <p14:creationId xmlns="" xmlns:p14="http://schemas.microsoft.com/office/powerpoint/2010/main" val="193838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image" Target="../media/image3.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diagramLayout" Target="../diagrams/layout2.xml"/><Relationship Id="rId7" Type="http://schemas.openxmlformats.org/officeDocument/2006/relationships/image" Target="../media/image8.jpe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53713" y="832104"/>
            <a:ext cx="6976871" cy="4919472"/>
          </a:xfrm>
        </p:spPr>
        <p:txBody>
          <a:bodyPr>
            <a:normAutofit/>
          </a:bodyPr>
          <a:lstStyle/>
          <a:p>
            <a:pPr algn="ctr"/>
            <a:r>
              <a:rPr lang="ru-RU" sz="3200" b="1" dirty="0" smtClean="0"/>
              <a:t>Тема урока: </a:t>
            </a:r>
            <a:r>
              <a:rPr lang="ru-RU" sz="3200" b="1" dirty="0" smtClean="0">
                <a:solidFill>
                  <a:srgbClr val="FF0000"/>
                </a:solidFill>
              </a:rPr>
              <a:t>«Дизайн современной одежды».</a:t>
            </a:r>
            <a:r>
              <a:rPr lang="ru-RU" sz="3200" b="1" dirty="0" smtClean="0"/>
              <a:t/>
            </a:r>
            <a:br>
              <a:rPr lang="ru-RU" sz="3200" b="1" dirty="0" smtClean="0"/>
            </a:br>
            <a:r>
              <a:rPr lang="ru-RU" sz="3200" b="1" dirty="0" smtClean="0"/>
              <a:t>Одежда первоначально служила для прикрытия наготы человека или для того, чтобы согреться. Намного позже люди стали задумываться о том, что и как надеть и </a:t>
            </a:r>
            <a:r>
              <a:rPr lang="ru-RU" sz="3200" b="1" dirty="0" smtClean="0">
                <a:solidFill>
                  <a:srgbClr val="FF0000"/>
                </a:solidFill>
              </a:rPr>
              <a:t>модно</a:t>
            </a:r>
            <a:r>
              <a:rPr lang="ru-RU" sz="3200" b="1" dirty="0" smtClean="0"/>
              <a:t> ли это.</a:t>
            </a:r>
            <a:endParaRPr lang="ru-RU" sz="3200" b="1" dirty="0"/>
          </a:p>
        </p:txBody>
      </p:sp>
      <p:pic>
        <p:nvPicPr>
          <p:cNvPr id="5" name="Picture 2" descr="http://img3.proshkolu.ru/content/media/pic/std/1000000/793000/792725-df89502c413c3b5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252728" y="745864"/>
            <a:ext cx="3511296" cy="476131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82359005"/>
      </p:ext>
    </p:extLst>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208" y="4599432"/>
            <a:ext cx="11393700" cy="2065039"/>
          </a:xfrm>
        </p:spPr>
        <p:txBody>
          <a:bodyPr>
            <a:noAutofit/>
          </a:bodyPr>
          <a:lstStyle/>
          <a:p>
            <a:pPr algn="ctr"/>
            <a:r>
              <a:rPr lang="ru-RU" sz="3200" b="1" dirty="0" smtClean="0"/>
              <a:t>Типы современной одежды чрезвычайно разнообразны и разделяются исходя из их предназначения (детская, рабочая, повседневная, домашняя, праздничная и т.д.)</a:t>
            </a:r>
            <a:endParaRPr lang="ru-RU" sz="3200" b="1" dirty="0"/>
          </a:p>
        </p:txBody>
      </p:sp>
      <p:pic>
        <p:nvPicPr>
          <p:cNvPr id="4102" name="Picture 6" descr="http://schoolfield.com.ua/assets/images/2015/8/adult.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209545" y="336042"/>
            <a:ext cx="6153911" cy="384619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22805227"/>
      </p:ext>
    </p:extLst>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798" y="5325052"/>
            <a:ext cx="11651673" cy="1325563"/>
          </a:xfrm>
        </p:spPr>
        <p:txBody>
          <a:bodyPr>
            <a:noAutofit/>
          </a:bodyPr>
          <a:lstStyle/>
          <a:p>
            <a:pPr algn="ctr"/>
            <a:r>
              <a:rPr lang="ru-RU" sz="2800" b="1" dirty="0" smtClean="0"/>
              <a:t>Смешение типов одежды, заимствование элементов из других сфер деятельности – это способы современного молодого человека найти свой стиль, а стиль, как говорила великий модельер Коко Шанель, важнее моды.</a:t>
            </a:r>
            <a:endParaRPr lang="ru-RU" sz="2800" b="1" dirty="0"/>
          </a:p>
        </p:txBody>
      </p:sp>
      <p:pic>
        <p:nvPicPr>
          <p:cNvPr id="5124" name="Picture 4" descr="http://cs309521.vk.me/v309521148/97c9/A7BD2XhwNTc.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4453" y="731520"/>
            <a:ext cx="6400257" cy="379748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62760289"/>
      </p:ext>
    </p:extLst>
  </p:cSld>
  <p:clrMapOvr>
    <a:masterClrMapping/>
  </p:clrMapOvr>
  <p:transition>
    <p:plus/>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3644" y="1481329"/>
            <a:ext cx="4908612" cy="5074016"/>
          </a:xfrm>
        </p:spPr>
        <p:txBody>
          <a:bodyPr>
            <a:noAutofit/>
          </a:bodyPr>
          <a:lstStyle/>
          <a:p>
            <a:pPr algn="ctr"/>
            <a:r>
              <a:rPr lang="ru-RU" sz="2000" b="1" dirty="0" smtClean="0">
                <a:solidFill>
                  <a:srgbClr val="002060"/>
                </a:solidFill>
              </a:rPr>
              <a:t>Задание: придумайте свой собственный костюм.</a:t>
            </a:r>
            <a:br>
              <a:rPr lang="ru-RU" sz="2000" b="1" dirty="0" smtClean="0">
                <a:solidFill>
                  <a:srgbClr val="002060"/>
                </a:solidFill>
              </a:rPr>
            </a:br>
            <a:r>
              <a:rPr lang="ru-RU" sz="2000" b="1" dirty="0" smtClean="0"/>
              <a:t/>
            </a:r>
            <a:br>
              <a:rPr lang="ru-RU" sz="2000" b="1" dirty="0" smtClean="0"/>
            </a:br>
            <a:r>
              <a:rPr lang="ru-RU" sz="2000" b="1" dirty="0" smtClean="0"/>
              <a:t>Сначала определитесь, для каких целей будет костюм (выходной, домашний, повседневный и т.д.)</a:t>
            </a:r>
            <a:br>
              <a:rPr lang="ru-RU" sz="2000" b="1" dirty="0" smtClean="0"/>
            </a:br>
            <a:r>
              <a:rPr lang="ru-RU" sz="2000" b="1" dirty="0" smtClean="0"/>
              <a:t>Решите, будет ли он для массового покупателя и более практичным, или в нем главное ваша фантазия и он будет в единичном экземпляре.</a:t>
            </a:r>
            <a:br>
              <a:rPr lang="ru-RU" sz="2000" b="1" dirty="0" smtClean="0"/>
            </a:br>
            <a:r>
              <a:rPr lang="ru-RU" sz="2000" b="1" dirty="0" smtClean="0"/>
              <a:t>Затем прорисуйте части одежды, не забудь об аксессуарах.</a:t>
            </a:r>
            <a:br>
              <a:rPr lang="ru-RU" sz="2000" b="1" dirty="0" smtClean="0"/>
            </a:br>
            <a:r>
              <a:rPr lang="ru-RU" sz="2000" b="1" dirty="0" smtClean="0"/>
              <a:t>Работа должна быть </a:t>
            </a:r>
            <a:r>
              <a:rPr lang="ru-RU" sz="2800" b="1" dirty="0" smtClean="0"/>
              <a:t>выполнена в цвете.</a:t>
            </a:r>
            <a:endParaRPr lang="ru-RU" sz="2800" b="1" dirty="0"/>
          </a:p>
        </p:txBody>
      </p:sp>
      <p:pic>
        <p:nvPicPr>
          <p:cNvPr id="6146" name="Picture 2" descr="http://media.tumblr.com/tumblr_lwacp55UQv1qmbzb9.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817807"/>
            <a:ext cx="6283644" cy="467503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80780136"/>
      </p:ext>
    </p:extLst>
  </p:cSld>
  <p:clrMapOvr>
    <a:masterClrMapping/>
  </p:clrMapOvr>
  <p:transition>
    <p:newsfla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062" y="5832764"/>
            <a:ext cx="11668259" cy="1025236"/>
          </a:xfrm>
        </p:spPr>
        <p:txBody>
          <a:bodyPr>
            <a:normAutofit fontScale="90000"/>
          </a:bodyPr>
          <a:lstStyle/>
          <a:p>
            <a:pPr algn="ctr"/>
            <a:r>
              <a:rPr lang="ru-RU" sz="3600" dirty="0" smtClean="0"/>
              <a:t>Наметьте простым карандашом части будущего костюма, его силуэт. </a:t>
            </a:r>
            <a:endParaRPr lang="ru-RU" sz="3600" dirty="0"/>
          </a:p>
        </p:txBody>
      </p:sp>
      <p:pic>
        <p:nvPicPr>
          <p:cNvPr id="1026" name="Picture 2" descr="http://pad2.whstatic.com/images/thumb/9/94/Draw-Fashion-Sketches-Step-9-Version-2.jpg/900px-Draw-Fashion-Sketches-Step-9-Version-2.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697480" y="409348"/>
            <a:ext cx="7231220" cy="542341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22122741"/>
      </p:ext>
    </p:extLst>
  </p:cSld>
  <p:clrMapOvr>
    <a:masterClrMapping/>
  </p:clrMapOvr>
  <p:transition>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1185"/>
            <a:ext cx="10375004" cy="1600200"/>
          </a:xfrm>
        </p:spPr>
        <p:txBody>
          <a:bodyPr>
            <a:normAutofit fontScale="90000"/>
          </a:bodyPr>
          <a:lstStyle/>
          <a:p>
            <a:pPr algn="ctr"/>
            <a:r>
              <a:rPr lang="ru-RU" dirty="0" smtClean="0"/>
              <a:t>Прорисуйте такие детали, как карманы, швы, пуговицы, вышивка или складки.</a:t>
            </a:r>
            <a:endParaRPr lang="ru-RU" dirty="0"/>
          </a:p>
        </p:txBody>
      </p:sp>
      <p:pic>
        <p:nvPicPr>
          <p:cNvPr id="2054" name="Picture 6" descr="http://pad2.whstatic.com/images/thumb/4/4c/Draw-Fashion-Sketches-Step-11-Version-2.jpg/900px-Draw-Fashion-Sketches-Step-11-Version-2.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60320" y="169613"/>
            <a:ext cx="6720840" cy="50406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11789745"/>
      </p:ext>
    </p:extLst>
  </p:cSld>
  <p:clrMapOvr>
    <a:masterClrMapping/>
  </p:clrMapOvr>
  <p:transition>
    <p:check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577" y="5362128"/>
            <a:ext cx="11732653" cy="1325563"/>
          </a:xfrm>
        </p:spPr>
        <p:txBody>
          <a:bodyPr>
            <a:noAutofit/>
          </a:bodyPr>
          <a:lstStyle/>
          <a:p>
            <a:pPr algn="ctr"/>
            <a:r>
              <a:rPr lang="ru-RU" sz="3600" dirty="0" smtClean="0"/>
              <a:t>Не забывайте об обуви! Будет ли она на плоской подошве или каблуке, со шнурками или на ремешке и какая модель? (кеды, туфли, сапоги и т.д.)</a:t>
            </a:r>
            <a:endParaRPr lang="ru-RU" sz="3600" dirty="0"/>
          </a:p>
        </p:txBody>
      </p:sp>
      <p:pic>
        <p:nvPicPr>
          <p:cNvPr id="4098" name="Picture 2" descr="http://www.atlanticrus.ru/sites/default/files/specris_hudgraph_files/specris_hudgraph-124.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51960" y="818748"/>
            <a:ext cx="4608504" cy="436401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71824889"/>
      </p:ext>
    </p:extLst>
  </p:cSld>
  <p:clrMapOvr>
    <a:masterClrMapping/>
  </p:clrMapOvr>
  <p:transition>
    <p:wheel spokes="8"/>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971" y="5336370"/>
            <a:ext cx="11590986" cy="1325563"/>
          </a:xfrm>
        </p:spPr>
        <p:txBody>
          <a:bodyPr>
            <a:noAutofit/>
          </a:bodyPr>
          <a:lstStyle/>
          <a:p>
            <a:pPr algn="ctr"/>
            <a:r>
              <a:rPr lang="ru-RU" sz="2800" dirty="0" smtClean="0"/>
              <a:t>В конце работы добавьте аксессуары, чтобы закончить костюм. Это может быть сумка, шарф, головной убор, часы, бижутерия. Только помните, что не стоит добавлять слишком много аксессуаров, иначе образ будет перегружен и казаться безвкусным.</a:t>
            </a:r>
            <a:endParaRPr lang="ru-RU" sz="2800" dirty="0"/>
          </a:p>
        </p:txBody>
      </p:sp>
      <p:pic>
        <p:nvPicPr>
          <p:cNvPr id="3076" name="Picture 4" descr="http://pad1.whstatic.com/images/thumb/4/4c/Draw-Fashion-Sketches-Step-13-Version-2.jpg/900px-Draw-Fashion-Sketches-Step-13-Version-2.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273552" y="409374"/>
            <a:ext cx="6233657" cy="46752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69785347"/>
      </p:ext>
    </p:extLst>
  </p:cSld>
  <p:clrMapOvr>
    <a:masterClrMapping/>
  </p:clrMapOvr>
  <p:transition>
    <p:zoom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929745"/>
            <a:ext cx="12192000" cy="928254"/>
          </a:xfrm>
        </p:spPr>
        <p:txBody>
          <a:bodyPr>
            <a:noAutofit/>
          </a:bodyPr>
          <a:lstStyle/>
          <a:p>
            <a:pPr algn="ctr"/>
            <a:r>
              <a:rPr lang="ru-RU" sz="2400" dirty="0" smtClean="0"/>
              <a:t>Осталось раскрасить эскиз. Лучше всего использовать не более 3-х цветов и их оттенков, иначе костюм будет выглядеть слишком пестрым. Можете воспользоваться цветовыми сочетаниями из презентации.</a:t>
            </a:r>
            <a:endParaRPr lang="ru-RU" sz="2400" dirty="0"/>
          </a:p>
        </p:txBody>
      </p:sp>
      <p:pic>
        <p:nvPicPr>
          <p:cNvPr id="1026" name="Picture 2" descr="http://files2.adme.ru/files/news/part_105/1052260/1953360-R3L8T8D-620-EChc0rg6AoQ.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 y="1"/>
            <a:ext cx="3255817" cy="291448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files5.adme.ru/files/news/part_105/1052260/1952810-R3L8T8D-620-57h6JVjrcmk.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468091" y="0"/>
            <a:ext cx="3255817" cy="2914482"/>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files5.adme.ru/files/news/part_105/1052260/1953260-R3L8T8D-620-_LX0Qs0efm8.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8936183" y="2515"/>
            <a:ext cx="3255817" cy="2914481"/>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files6.adme.ru/files/news/part_105/1052260/1953010-R3L8T8D-620-_MI9PpECJHo.jpg"/>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0" y="2920795"/>
            <a:ext cx="3255818" cy="2914482"/>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http://files2.adme.ru/files/news/part_105/1052260/1953060-R3L8T8D-620-iz4DMJiEGvw.jp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468091" y="2914482"/>
            <a:ext cx="3255817" cy="2914481"/>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files1.adme.ru/files/news/part_105/1052260/1953160-R3L8T8D-620-VfXsZv1E_xw.jp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8936183" y="2914482"/>
            <a:ext cx="3255818" cy="29144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46386004"/>
      </p:ext>
    </p:extLst>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76472" y="621793"/>
            <a:ext cx="7872984" cy="5102352"/>
          </a:xfrm>
        </p:spPr>
        <p:txBody>
          <a:bodyPr>
            <a:noAutofit/>
          </a:bodyPr>
          <a:lstStyle/>
          <a:p>
            <a:pPr algn="ctr"/>
            <a:r>
              <a:rPr lang="ru-RU" sz="1800" b="1" dirty="0" smtClean="0"/>
              <a:t>Мода – не синоним красоты, а отражение социальных и культурных изменений в обществе. Прежде чем стать всеобщим достоянием, мода разделялась сословными границами, где каждое сословие одевалось по-своему.  Мода – не синоним красоты, а отражение социальных и культурных изменений в обществе. Прежде чем стать всеобщим достоянием, мода разделялась сословными границами, где каждое сословие одевалось по-своему. В основе создания костюма лежит художественно-конструктивный замысел в виде чертежей или графических набросков. Затем на их основе создается чертеж отдельных частей костюма в натуральную величину или в масштабе – выкройки. Именно они позволяют массово тиражировать любую модель. По ним одежда кроится на ткани, вырезается и сшивается в готовое изделие.</a:t>
            </a:r>
            <a:endParaRPr lang="ru-RU" sz="1800" b="1" dirty="0"/>
          </a:p>
        </p:txBody>
      </p:sp>
      <p:pic>
        <p:nvPicPr>
          <p:cNvPr id="5" name="Picture 2" descr="http://cdn-nus-1.pinme.ru/tumb/600/photo/dd/7b/dd7b2c4a818fabde78077232e6959f29.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13251" y="722376"/>
            <a:ext cx="3289485" cy="46451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92506210"/>
      </p:ext>
    </p:extLst>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хема 3"/>
          <p:cNvGraphicFramePr/>
          <p:nvPr>
            <p:extLst>
              <p:ext uri="{D42A27DB-BD31-4B8C-83A1-F6EECF244321}">
                <p14:modId xmlns="" xmlns:p14="http://schemas.microsoft.com/office/powerpoint/2010/main" val="3833200219"/>
              </p:ext>
            </p:extLst>
          </p:nvPr>
        </p:nvGraphicFramePr>
        <p:xfrm>
          <a:off x="415636" y="180110"/>
          <a:ext cx="11513128" cy="2881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descr="http://firmap.ru/photo/724.jpg"/>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625437" y="3061856"/>
            <a:ext cx="2530763" cy="3796144"/>
          </a:xfrm>
          <a:prstGeom prst="rect">
            <a:avLst/>
          </a:prstGeom>
          <a:noFill/>
          <a:extLst>
            <a:ext uri="{909E8E84-426E-40DD-AFC4-6F175D3DCCD1}">
              <a14:hiddenFill xmlns="" xmlns:a14="http://schemas.microsoft.com/office/drawing/2010/main">
                <a:solidFill>
                  <a:srgbClr val="FFFFFF"/>
                </a:solidFill>
              </a14:hiddenFill>
            </a:ext>
          </a:extLst>
        </p:spPr>
      </p:pic>
      <p:pic>
        <p:nvPicPr>
          <p:cNvPr id="6148" name="Picture 4" descr="http://www.iambride.ru/ArticlesPics/CristianDior/svadebnoe-platye-Cristian-Dior-7.png"/>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7138265" y="3061856"/>
            <a:ext cx="2532208" cy="37907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58640748"/>
      </p:ext>
    </p:extLst>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526" y="5278582"/>
            <a:ext cx="11748655" cy="1371600"/>
          </a:xfrm>
        </p:spPr>
        <p:txBody>
          <a:bodyPr>
            <a:noAutofit/>
          </a:bodyPr>
          <a:lstStyle/>
          <a:p>
            <a:pPr algn="ctr"/>
            <a:r>
              <a:rPr lang="ru-RU" sz="2800" b="1" dirty="0" smtClean="0"/>
              <a:t>В повседневной одежде главные критерии – красота, практичность, удобство, а в эксклюзивной – оригинальность и особая утонченность. Достижения моды от кутюр часто используются в повседневной моде.</a:t>
            </a:r>
            <a:endParaRPr lang="ru-RU" sz="2800" b="1" dirty="0"/>
          </a:p>
        </p:txBody>
      </p:sp>
      <p:pic>
        <p:nvPicPr>
          <p:cNvPr id="7170" name="Picture 2" descr="http://cs3.livemaster.ru/zhurnalfoto/e/2/e/150207205928.jpe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922209" y="581300"/>
            <a:ext cx="3127047" cy="4697281"/>
          </a:xfrm>
          <a:prstGeom prst="rect">
            <a:avLst/>
          </a:prstGeom>
          <a:noFill/>
          <a:extLst>
            <a:ext uri="{909E8E84-426E-40DD-AFC4-6F175D3DCCD1}">
              <a14:hiddenFill xmlns="" xmlns:a14="http://schemas.microsoft.com/office/drawing/2010/main">
                <a:solidFill>
                  <a:srgbClr val="FFFFFF"/>
                </a:solidFill>
              </a14:hiddenFill>
            </a:ext>
          </a:extLst>
        </p:spPr>
      </p:pic>
      <p:pic>
        <p:nvPicPr>
          <p:cNvPr id="7172" name="Picture 4" descr="http://formens.su/wp-content/uploads/2015/01/Kostum_vihodnoy-7.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11443" y="346580"/>
            <a:ext cx="3609198" cy="49320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05673834"/>
      </p:ext>
    </p:extLst>
  </p:cSld>
  <p:clrMapOvr>
    <a:masterClrMapping/>
  </p:clrMapOvr>
  <p:transition>
    <p:strips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Схема 2"/>
          <p:cNvGraphicFramePr/>
          <p:nvPr>
            <p:extLst>
              <p:ext uri="{D42A27DB-BD31-4B8C-83A1-F6EECF244321}">
                <p14:modId xmlns="" xmlns:p14="http://schemas.microsoft.com/office/powerpoint/2010/main" val="583070443"/>
              </p:ext>
            </p:extLst>
          </p:nvPr>
        </p:nvGraphicFramePr>
        <p:xfrm>
          <a:off x="484909" y="193964"/>
          <a:ext cx="11125200" cy="2784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descr="http://media.paperblog.fr/i/437/4379321/jcrew-transformation-radicale-L-UvoyWs.jpe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504882" y="2950091"/>
            <a:ext cx="2811086" cy="3514716"/>
          </a:xfrm>
          <a:prstGeom prst="rect">
            <a:avLst/>
          </a:prstGeom>
          <a:noFill/>
          <a:extLst>
            <a:ext uri="{909E8E84-426E-40DD-AFC4-6F175D3DCCD1}">
              <a14:hiddenFill xmlns="" xmlns:a14="http://schemas.microsoft.com/office/drawing/2010/main">
                <a:solidFill>
                  <a:srgbClr val="FFFFFF"/>
                </a:solidFill>
              </a14:hiddenFill>
            </a:ext>
          </a:extLst>
        </p:spPr>
      </p:pic>
      <p:pic>
        <p:nvPicPr>
          <p:cNvPr id="8198" name="Picture 6" descr="http://ic.pics.livejournal.com/uchitelj/16634194/803168/803168_original.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104355" y="2978726"/>
            <a:ext cx="1798597" cy="36482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23575007"/>
      </p:ext>
    </p:extLst>
  </p:cSld>
  <p:clrMapOvr>
    <a:masterClrMapping/>
  </p:clrMapOvr>
  <p:transition>
    <p:comb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776" y="4315968"/>
            <a:ext cx="11434987" cy="2278796"/>
          </a:xfrm>
        </p:spPr>
        <p:txBody>
          <a:bodyPr>
            <a:noAutofit/>
          </a:bodyPr>
          <a:lstStyle/>
          <a:p>
            <a:pPr algn="ctr"/>
            <a:r>
              <a:rPr lang="ru-RU" sz="2800" b="1" dirty="0" smtClean="0"/>
              <a:t>Современная мода стала более демократичной и интернациональной, сословность и народность в костюме ушли в далекое прошлое. Однако, некоторые отдельные элементы народного костюма все-таки используются</a:t>
            </a:r>
            <a:r>
              <a:rPr lang="en-US" sz="2800" b="1" dirty="0" smtClean="0"/>
              <a:t> (</a:t>
            </a:r>
            <a:r>
              <a:rPr lang="ru-RU" sz="2800" b="1" dirty="0" smtClean="0"/>
              <a:t>часть одежды, вышивка, обувь и т.д.</a:t>
            </a:r>
            <a:r>
              <a:rPr lang="en-US" sz="2800" b="1" dirty="0" smtClean="0"/>
              <a:t>)</a:t>
            </a:r>
            <a:r>
              <a:rPr lang="ru-RU" sz="2800" b="1" dirty="0" smtClean="0"/>
              <a:t>.</a:t>
            </a:r>
            <a:endParaRPr lang="ru-RU" sz="2800" b="1" dirty="0"/>
          </a:p>
        </p:txBody>
      </p:sp>
      <p:pic>
        <p:nvPicPr>
          <p:cNvPr id="9220" name="Picture 4" descr="http://img-fotki.yandex.ru/get/6446/6759590.0/0_9c29b_9c38e73c_L.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715768" y="434716"/>
            <a:ext cx="3998976" cy="37990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8348189"/>
      </p:ext>
    </p:extLst>
  </p:cSld>
  <p:clrMapOvr>
    <a:masterClrMapping/>
  </p:clrMapOvr>
  <p:transition>
    <p:circl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ic.pics.livejournal.com/miragerry/67030366/1106538/1106538_800.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26464" y="465284"/>
            <a:ext cx="2752344" cy="403273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93192" y="4754880"/>
            <a:ext cx="11563281" cy="1853739"/>
          </a:xfrm>
        </p:spPr>
        <p:txBody>
          <a:bodyPr>
            <a:noAutofit/>
          </a:bodyPr>
          <a:lstStyle/>
          <a:p>
            <a:pPr algn="ctr"/>
            <a:r>
              <a:rPr lang="ru-RU" sz="2800" b="1" dirty="0" smtClean="0"/>
              <a:t>Если раньше роль одежды как индикатора сословия имела большое значение, то сейчас такой подход больше распространяется на молодежные группы или субкультуры, где в каждой из них есть свои отличительные элементы.</a:t>
            </a:r>
            <a:endParaRPr lang="ru-RU" sz="2800" b="1" dirty="0"/>
          </a:p>
        </p:txBody>
      </p:sp>
      <p:pic>
        <p:nvPicPr>
          <p:cNvPr id="1026" name="Picture 2" descr="http://vbalakove.ru/main/eskiz/m_1289227599_1289227637.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197067" y="774582"/>
            <a:ext cx="2182141" cy="3276488"/>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http://ftp.mylitta.ru/uploads/posts/2015-12/1449477928_hipster-style-14.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803228" y="320040"/>
            <a:ext cx="2398605" cy="359387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47383233"/>
      </p:ext>
    </p:extLst>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091" y="4673889"/>
            <a:ext cx="11679382" cy="2031711"/>
          </a:xfrm>
        </p:spPr>
        <p:txBody>
          <a:bodyPr>
            <a:noAutofit/>
          </a:bodyPr>
          <a:lstStyle/>
          <a:p>
            <a:pPr algn="ctr"/>
            <a:r>
              <a:rPr lang="ru-RU" sz="2000" b="1" dirty="0" smtClean="0"/>
              <a:t>Мода – это определенный стандарт, которому человек либо следует, либо противостоит. Современная молодежь самостоятельно формирует свой внешний вид, компонуя свой образ из готовых изделий. Однако, мало накупить большое количество одежды, нужно еще и с умом ее скомпоновать, ведь то, что хорошо сидит на манекене не всегда подходит конкретному человеку, обязательно нужно учитывать особенности своей фигуры. Как бы нам не нравилась та или иная вещь, но если она нам не подходит, то стоит от нее отказаться.</a:t>
            </a:r>
            <a:endParaRPr lang="ru-RU" sz="2000" b="1" dirty="0"/>
          </a:p>
        </p:txBody>
      </p:sp>
      <p:pic>
        <p:nvPicPr>
          <p:cNvPr id="2050" name="Picture 2" descr="http://old.academ.info/upload/ao_images/2013/03/23826/src_297e30b6398e9964.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206973" y="-1"/>
            <a:ext cx="6324038" cy="4673889"/>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http://thebester.ru/uploads/images/8/9/9/1/3152/98d2dec425.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22630" y="0"/>
            <a:ext cx="3958881" cy="46738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00266161"/>
      </p:ext>
    </p:extLst>
  </p:cSld>
  <p:clrMapOvr>
    <a:masterClrMapping/>
  </p:clrMapOvr>
  <p:transition>
    <p:wheel spokes="2"/>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1" y="3941064"/>
            <a:ext cx="11654721" cy="2792245"/>
          </a:xfrm>
        </p:spPr>
        <p:txBody>
          <a:bodyPr>
            <a:noAutofit/>
          </a:bodyPr>
          <a:lstStyle/>
          <a:p>
            <a:pPr algn="ctr"/>
            <a:r>
              <a:rPr lang="ru-RU" sz="2800" b="1" dirty="0" smtClean="0"/>
              <a:t>Трансформировать одежду всегда помогали аксессуары (пояс, шарфы, головные уборы) и манера ношения той или иной вещи (поднятый воротник, небрежно повязанный шарф и т.д.) Именно от таких мелочей внешний вид может заиграть по-новому.</a:t>
            </a:r>
            <a:endParaRPr lang="ru-RU" sz="2800" b="1" dirty="0"/>
          </a:p>
        </p:txBody>
      </p:sp>
      <p:pic>
        <p:nvPicPr>
          <p:cNvPr id="3076" name="Picture 4" descr="http://img03.taobaocdn.com/bao/uploaded/i3/T1bnE7FXlaXXXXXXXX_!!0-item_pic.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2377" y="120452"/>
            <a:ext cx="3767328" cy="376732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13070438"/>
      </p:ext>
    </p:extLst>
  </p:cSld>
  <p:clrMapOvr>
    <a:masterClrMapping/>
  </p:clrMapOvr>
  <p:transition>
    <p:wedge/>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591</Words>
  <Application>Microsoft Office PowerPoint</Application>
  <PresentationFormat>Произвольный</PresentationFormat>
  <Paragraphs>21</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Тема урока: «Дизайн современной одежды». Одежда первоначально служила для прикрытия наготы человека или для того, чтобы согреться. Намного позже люди стали задумываться о том, что и как надеть и модно ли это.</vt:lpstr>
      <vt:lpstr>Мода – не синоним красоты, а отражение социальных и культурных изменений в обществе. Прежде чем стать всеобщим достоянием, мода разделялась сословными границами, где каждое сословие одевалось по-своему.  Мода – не синоним красоты, а отражение социальных и культурных изменений в обществе. Прежде чем стать всеобщим достоянием, мода разделялась сословными границами, где каждое сословие одевалось по-своему. В основе создания костюма лежит художественно-конструктивный замысел в виде чертежей или графических набросков. Затем на их основе создается чертеж отдельных частей костюма в натуральную величину или в масштабе – выкройки. Именно они позволяют массово тиражировать любую модель. По ним одежда кроится на ткани, вырезается и сшивается в готовое изделие.</vt:lpstr>
      <vt:lpstr>Слайд 3</vt:lpstr>
      <vt:lpstr>В повседневной одежде главные критерии – красота, практичность, удобство, а в эксклюзивной – оригинальность и особая утонченность. Достижения моды от кутюр часто используются в повседневной моде.</vt:lpstr>
      <vt:lpstr>Слайд 5</vt:lpstr>
      <vt:lpstr>Современная мода стала более демократичной и интернациональной, сословность и народность в костюме ушли в далекое прошлое. Однако, некоторые отдельные элементы народного костюма все-таки используются (часть одежды, вышивка, обувь и т.д.).</vt:lpstr>
      <vt:lpstr>Если раньше роль одежды как индикатора сословия имела большое значение, то сейчас такой подход больше распространяется на молодежные группы или субкультуры, где в каждой из них есть свои отличительные элементы.</vt:lpstr>
      <vt:lpstr>Мода – это определенный стандарт, которому человек либо следует, либо противостоит. Современная молодежь самостоятельно формирует свой внешний вид, компонуя свой образ из готовых изделий. Однако, мало накупить большое количество одежды, нужно еще и с умом ее скомпоновать, ведь то, что хорошо сидит на манекене не всегда подходит конкретному человеку, обязательно нужно учитывать особенности своей фигуры. Как бы нам не нравилась та или иная вещь, но если она нам не подходит, то стоит от нее отказаться.</vt:lpstr>
      <vt:lpstr>Трансформировать одежду всегда помогали аксессуары (пояс, шарфы, головные уборы) и манера ношения той или иной вещи (поднятый воротник, небрежно повязанный шарф и т.д.) Именно от таких мелочей внешний вид может заиграть по-новому.</vt:lpstr>
      <vt:lpstr>Типы современной одежды чрезвычайно разнообразны и разделяются исходя из их предназначения (детская, рабочая, повседневная, домашняя, праздничная и т.д.)</vt:lpstr>
      <vt:lpstr>Смешение типов одежды, заимствование элементов из других сфер деятельности – это способы современного молодого человека найти свой стиль, а стиль, как говорила великий модельер Коко Шанель, важнее моды.</vt:lpstr>
      <vt:lpstr>Задание: придумайте свой собственный костюм.  Сначала определитесь, для каких целей будет костюм (выходной, домашний, повседневный и т.д.) Решите, будет ли он для массового покупателя и более практичным, или в нем главное ваша фантазия и он будет в единичном экземпляре. Затем прорисуйте части одежды, не забудь об аксессуарах. Работа должна быть выполнена в цвете.</vt:lpstr>
      <vt:lpstr>Наметьте простым карандашом части будущего костюма, его силуэт. </vt:lpstr>
      <vt:lpstr>Прорисуйте такие детали, как карманы, швы, пуговицы, вышивка или складки.</vt:lpstr>
      <vt:lpstr>Не забывайте об обуви! Будет ли она на плоской подошве или каблуке, со шнурками или на ремешке и какая модель? (кеды, туфли, сапоги и т.д.)</vt:lpstr>
      <vt:lpstr>В конце работы добавьте аксессуары, чтобы закончить костюм. Это может быть сумка, шарф, головной убор, часы, бижутерия. Только помните, что не стоит добавлять слишком много аксессуаров, иначе образ будет перегружен и казаться безвкусным.</vt:lpstr>
      <vt:lpstr>Осталось раскрасить эскиз. Лучше всего использовать не более 3-х цветов и их оттенков, иначе костюм будет выглядеть слишком пестрым. Можете воспользоваться цветовыми сочетаниями из презентации.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Дизайн одежды</dc:title>
  <dc:creator>Alex</dc:creator>
  <cp:lastModifiedBy>_</cp:lastModifiedBy>
  <cp:revision>27</cp:revision>
  <dcterms:created xsi:type="dcterms:W3CDTF">2016-05-19T15:38:15Z</dcterms:created>
  <dcterms:modified xsi:type="dcterms:W3CDTF">2020-05-17T17:40:00Z</dcterms:modified>
</cp:coreProperties>
</file>