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19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microsoft.com/office/2007/relationships/hdphoto" Target="../media/hdphoto1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1.jpe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2884271/3af2e3ac-61df-4561-94d4-2defda9601ed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4" y="0"/>
            <a:ext cx="91237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5" descr="https://sun9-58.userapi.com/c857028/v857028702/188330/KfX1fFRwh_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59" y="1299484"/>
            <a:ext cx="1098657" cy="152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sun9-51.userapi.com/c206820/v206820159/11274c/HOGLE9tf2k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285" y="1281493"/>
            <a:ext cx="1198031" cy="154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sun9-26.userapi.com/c853420/v853420901/22a6bd/56mm1N0rr-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110" y="1281493"/>
            <a:ext cx="1128956" cy="154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un9-32.userapi.com/c858520/v858520578/1899db/WPIyt9aWHe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351" y="1281493"/>
            <a:ext cx="1153569" cy="156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sun9-65.userapi.com/c858024/v858024607/1ec143/xjtk5fGEmJ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88124"/>
            <a:ext cx="1240835" cy="155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sun1-92.userapi.com/Re0NlMeS62gvuX7lQH6en7KvWLX0bT3D_SCj9Q/_jz8rDZHwRU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907" y="1307517"/>
            <a:ext cx="987334" cy="153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un9-64.userapi.com/c206728/v206728000/1148f9/n9RNccr8XB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307517"/>
            <a:ext cx="1244228" cy="153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un1-15.userapi.com/tHyo-1bo9uC9DBdwAqCnuF03TsQsrhsHE0lqzQ/Pht4f2YblSA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5" y="2940249"/>
            <a:ext cx="1068629" cy="157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s://sun1-99.userapi.com/6vIR7cmuSQtuFmswSShA6M1VHUmv-RH_tYkrzQ/ffeZpL9buj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708" y="2939730"/>
            <a:ext cx="1206825" cy="160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ttps://sun9-7.userapi.com/c206628/v206628674/115287/nd-vlf08cwQ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110" y="2918048"/>
            <a:ext cx="1166263" cy="163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sun1-28.userapi.com/L6VOBCt1ZosBAakw5LhW8mzNt9IUe64dCgI2qg/73wSyXD5oUI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50" y="2918048"/>
            <a:ext cx="1028397" cy="158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sun1-22.userapi.com/vVBYGanHeWVNgQ-kuZY-XGZ7ffCE0jH6LM1vCQ/dxb2EPU7sEc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782" y="2918048"/>
            <a:ext cx="1032376" cy="158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sun1-25.userapi.com/mk0N0y24KxbIjypppdUHjMjhAaf4kTDOK-HauA/zMoM-gC3p14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616" y="4627139"/>
            <a:ext cx="1113784" cy="148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https://sun9-7.userapi.com/c206824/v206824333/114d00/K5GJ19ccBAQ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118" y="4627137"/>
            <a:ext cx="1031732" cy="148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s://sun1-47.userapi.com/0UXyw1kYLqNp6WLLze1A72a8ux5JNWIqJ_2MgQ/_CX-fEcGF6E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083" y="4627137"/>
            <a:ext cx="999075" cy="148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s://sun1-47.userapi.com/PRmdKRfGgwojUNdSoAtzG1BkB3NJZoqqlYXF3A/GjbRRz34hH8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405" y="4627137"/>
            <a:ext cx="1071206" cy="148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r256-chaplygin.omsu48.ru/upload/files/r256-chaplygin.omsu48.ru/informatsiya/pobede-posvyashchaetsya/9%20%D0%BC%D0%B0%D1%8F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434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146" y="-71394"/>
            <a:ext cx="4099529" cy="148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241" y="2955048"/>
            <a:ext cx="1084199" cy="1484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https://sun1-14.userapi.com/IVxXgztDBH0jvs4QouklliAMHZuqF5s9vpccvQ/BRD83_U-9z0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069" y="4627139"/>
            <a:ext cx="1059852" cy="148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sun9-39.userapi.com/HUjzGoaMO_wrKNhNhNQAeS1kxYRsndhHVAhk-w/1mAJZuSzKpw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402" y="4627138"/>
            <a:ext cx="1019991" cy="148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https://sun9-51.userapi.com/c206820/v206820159/11274c/HOGLE9tf2k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59" y="4642374"/>
            <a:ext cx="1059892" cy="144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7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Ponyagina Lilia</dc:creator>
  <cp:lastModifiedBy>Светлана</cp:lastModifiedBy>
  <cp:revision>23</cp:revision>
  <dcterms:created xsi:type="dcterms:W3CDTF">2020-05-06T18:27:09Z</dcterms:created>
  <dcterms:modified xsi:type="dcterms:W3CDTF">2020-05-08T12:38:49Z</dcterms:modified>
</cp:coreProperties>
</file>