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1" r:id="rId6"/>
    <p:sldId id="273" r:id="rId7"/>
    <p:sldId id="277" r:id="rId8"/>
    <p:sldId id="260" r:id="rId9"/>
    <p:sldId id="272" r:id="rId10"/>
    <p:sldId id="274" r:id="rId11"/>
    <p:sldId id="275" r:id="rId12"/>
    <p:sldId id="278" r:id="rId13"/>
    <p:sldId id="276" r:id="rId14"/>
    <p:sldId id="262" r:id="rId15"/>
    <p:sldId id="263" r:id="rId16"/>
    <p:sldId id="264" r:id="rId17"/>
    <p:sldId id="279" r:id="rId18"/>
    <p:sldId id="285" r:id="rId19"/>
    <p:sldId id="284" r:id="rId20"/>
    <p:sldId id="283" r:id="rId21"/>
    <p:sldId id="282" r:id="rId22"/>
    <p:sldId id="281" r:id="rId23"/>
    <p:sldId id="280" r:id="rId24"/>
    <p:sldId id="265" r:id="rId25"/>
    <p:sldId id="266" r:id="rId26"/>
    <p:sldId id="267" r:id="rId27"/>
    <p:sldId id="286" r:id="rId28"/>
    <p:sldId id="268" r:id="rId29"/>
    <p:sldId id="26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C5506-DA8D-4063-B9B5-1571A9FE22DC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55044-F4ED-4970-B347-F7A5798205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55044-F4ED-4970-B347-F7A5798205B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6" name="Picture 4" descr="http://thefermentedfoody.com/wp-content/uploads/GOOD-MORNING-dreamstime_m_258315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9897"/>
            <a:ext cx="9144000" cy="7097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4342" name="Picture 6" descr="https://1.bp.blogspot.com/-noI9ASjidDg/WbMTUuUs26I/AAAAAAAAFpg/prRGUKqoz_E8VkfYWZf6NdyRJlk6R58yQCLcBGAs/s1600/What-Time-is-it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60648"/>
            <a:ext cx="7667546" cy="6336704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/>
          <p:nvPr/>
        </p:nvCxnSpPr>
        <p:spPr>
          <a:xfrm flipV="1">
            <a:off x="5004048" y="1772816"/>
            <a:ext cx="0" cy="1584176"/>
          </a:xfrm>
          <a:prstGeom prst="straightConnector1">
            <a:avLst/>
          </a:prstGeom>
          <a:ln w="1016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779912" y="3429000"/>
            <a:ext cx="1224136" cy="792088"/>
          </a:xfrm>
          <a:prstGeom prst="straightConnector1">
            <a:avLst/>
          </a:prstGeom>
          <a:ln w="1016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4342" name="Picture 6" descr="https://1.bp.blogspot.com/-noI9ASjidDg/WbMTUuUs26I/AAAAAAAAFpg/prRGUKqoz_E8VkfYWZf6NdyRJlk6R58yQCLcBGAs/s1600/What-Time-is-it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60648"/>
            <a:ext cx="7667546" cy="6336704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/>
          <p:nvPr/>
        </p:nvCxnSpPr>
        <p:spPr>
          <a:xfrm flipV="1">
            <a:off x="5004048" y="1772816"/>
            <a:ext cx="0" cy="1584176"/>
          </a:xfrm>
          <a:prstGeom prst="straightConnector1">
            <a:avLst/>
          </a:prstGeom>
          <a:ln w="1016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3851920" y="2636912"/>
            <a:ext cx="1152128" cy="792088"/>
          </a:xfrm>
          <a:prstGeom prst="straightConnector1">
            <a:avLst/>
          </a:prstGeom>
          <a:ln w="1016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4342" name="Picture 6" descr="https://1.bp.blogspot.com/-noI9ASjidDg/WbMTUuUs26I/AAAAAAAAFpg/prRGUKqoz_E8VkfYWZf6NdyRJlk6R58yQCLcBGAs/s1600/What-Time-is-it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60648"/>
            <a:ext cx="7667546" cy="6336704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/>
          <p:nvPr/>
        </p:nvCxnSpPr>
        <p:spPr>
          <a:xfrm flipV="1">
            <a:off x="5004048" y="1772816"/>
            <a:ext cx="0" cy="1584176"/>
          </a:xfrm>
          <a:prstGeom prst="straightConnector1">
            <a:avLst/>
          </a:prstGeom>
          <a:ln w="1016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4283968" y="2132856"/>
            <a:ext cx="720080" cy="1296144"/>
          </a:xfrm>
          <a:prstGeom prst="straightConnector1">
            <a:avLst/>
          </a:prstGeom>
          <a:ln w="1016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4342" name="Picture 6" descr="https://1.bp.blogspot.com/-noI9ASjidDg/WbMTUuUs26I/AAAAAAAAFpg/prRGUKqoz_E8VkfYWZf6NdyRJlk6R58yQCLcBGAs/s1600/What-Time-is-it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60648"/>
            <a:ext cx="7667546" cy="6336704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/>
          <p:nvPr/>
        </p:nvCxnSpPr>
        <p:spPr>
          <a:xfrm flipV="1">
            <a:off x="5004048" y="1772816"/>
            <a:ext cx="0" cy="1584176"/>
          </a:xfrm>
          <a:prstGeom prst="straightConnector1">
            <a:avLst/>
          </a:prstGeom>
          <a:ln w="1016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5004048" y="2204864"/>
            <a:ext cx="0" cy="1224136"/>
          </a:xfrm>
          <a:prstGeom prst="straightConnector1">
            <a:avLst/>
          </a:prstGeom>
          <a:ln w="1016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2290" name="Picture 2" descr="https://img12.postila.ru/resize?w=513&amp;src=%2Fdata%2Fda%2F76%2F72%2F3b%2Fda76723bfe19f32e4ad88fcf3ef3a070a55b2725c848cbe29d93db9c73b697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32656"/>
            <a:ext cx="5318373" cy="6220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1266" name="Picture 2" descr="https://st2.depositphotos.com/2133879/5212/v/950/depositphotos_52121717-stock-illustration-days-of-the-week-written.jpg"/>
          <p:cNvPicPr>
            <a:picLocks noChangeAspect="1" noChangeArrowheads="1"/>
          </p:cNvPicPr>
          <p:nvPr/>
        </p:nvPicPr>
        <p:blipFill>
          <a:blip r:embed="rId3" cstate="print"/>
          <a:srcRect r="-2837" b="11628"/>
          <a:stretch>
            <a:fillRect/>
          </a:stretch>
        </p:blipFill>
        <p:spPr bwMode="auto">
          <a:xfrm>
            <a:off x="1979712" y="188641"/>
            <a:ext cx="5954872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s://fs00.infourok.ru/images/doc/254/258858/1/img17.jpg"/>
          <p:cNvPicPr/>
          <p:nvPr/>
        </p:nvPicPr>
        <p:blipFill>
          <a:blip r:embed="rId3" cstate="print"/>
          <a:srcRect l="7692" r="10577" b="8642"/>
          <a:stretch>
            <a:fillRect/>
          </a:stretch>
        </p:blipFill>
        <p:spPr bwMode="auto">
          <a:xfrm>
            <a:off x="1475656" y="404664"/>
            <a:ext cx="712879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s://fs00.infourok.ru/images/doc/254/258858/1/img17.jpg"/>
          <p:cNvPicPr/>
          <p:nvPr/>
        </p:nvPicPr>
        <p:blipFill>
          <a:blip r:embed="rId3" cstate="print"/>
          <a:srcRect l="7692" r="10577" b="8642"/>
          <a:stretch>
            <a:fillRect/>
          </a:stretch>
        </p:blipFill>
        <p:spPr bwMode="auto">
          <a:xfrm>
            <a:off x="1475656" y="548680"/>
            <a:ext cx="712879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2555776" y="2780928"/>
            <a:ext cx="720080" cy="3168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s://fs00.infourok.ru/images/doc/254/258858/1/img17.jpg"/>
          <p:cNvPicPr/>
          <p:nvPr/>
        </p:nvPicPr>
        <p:blipFill>
          <a:blip r:embed="rId3" cstate="print"/>
          <a:srcRect l="7692" r="10577" b="8642"/>
          <a:stretch>
            <a:fillRect/>
          </a:stretch>
        </p:blipFill>
        <p:spPr bwMode="auto">
          <a:xfrm>
            <a:off x="1475656" y="548680"/>
            <a:ext cx="712879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3563888" y="692696"/>
            <a:ext cx="792088" cy="3744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555776" y="2780928"/>
            <a:ext cx="720080" cy="3168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s://fs00.infourok.ru/images/doc/254/258858/1/img17.jpg"/>
          <p:cNvPicPr/>
          <p:nvPr/>
        </p:nvPicPr>
        <p:blipFill>
          <a:blip r:embed="rId3" cstate="print"/>
          <a:srcRect l="7692" r="10577" b="8642"/>
          <a:stretch>
            <a:fillRect/>
          </a:stretch>
        </p:blipFill>
        <p:spPr bwMode="auto">
          <a:xfrm>
            <a:off x="1475656" y="548680"/>
            <a:ext cx="712879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3563888" y="692696"/>
            <a:ext cx="792088" cy="3744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555776" y="2780928"/>
            <a:ext cx="720080" cy="3168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572000" y="1700808"/>
            <a:ext cx="936104" cy="48965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2776" y="620688"/>
            <a:ext cx="7931224" cy="53900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6000" b="1" i="1" u="sng" dirty="0" smtClean="0">
                <a:latin typeface="Times New Roman" pitchFamily="18" charset="0"/>
                <a:cs typeface="Times New Roman" pitchFamily="18" charset="0"/>
              </a:rPr>
              <a:t>The 5th of March.</a:t>
            </a:r>
          </a:p>
          <a:p>
            <a:pPr>
              <a:buNone/>
            </a:pPr>
            <a:endParaRPr lang="en-US" sz="60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000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5400" b="1" i="1" u="sng" dirty="0" smtClean="0">
                <a:latin typeface="Times New Roman" pitchFamily="18" charset="0"/>
                <a:cs typeface="Times New Roman" pitchFamily="18" charset="0"/>
              </a:rPr>
              <a:t>Today is Tuesday. </a:t>
            </a:r>
            <a:endParaRPr lang="ru-RU" sz="54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s://fs00.infourok.ru/images/doc/254/258858/1/img17.jpg"/>
          <p:cNvPicPr/>
          <p:nvPr/>
        </p:nvPicPr>
        <p:blipFill>
          <a:blip r:embed="rId3" cstate="print"/>
          <a:srcRect l="7692" r="10577" b="8642"/>
          <a:stretch>
            <a:fillRect/>
          </a:stretch>
        </p:blipFill>
        <p:spPr bwMode="auto">
          <a:xfrm>
            <a:off x="1475656" y="548680"/>
            <a:ext cx="712879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3563888" y="692696"/>
            <a:ext cx="792088" cy="3744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555776" y="2780928"/>
            <a:ext cx="720080" cy="3168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572000" y="1700808"/>
            <a:ext cx="936104" cy="48965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652120" y="1700808"/>
            <a:ext cx="864096" cy="42484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s://fs00.infourok.ru/images/doc/254/258858/1/img17.jpg"/>
          <p:cNvPicPr/>
          <p:nvPr/>
        </p:nvPicPr>
        <p:blipFill>
          <a:blip r:embed="rId3" cstate="print"/>
          <a:srcRect l="7692" r="10577" b="8642"/>
          <a:stretch>
            <a:fillRect/>
          </a:stretch>
        </p:blipFill>
        <p:spPr bwMode="auto">
          <a:xfrm>
            <a:off x="1475656" y="548680"/>
            <a:ext cx="712879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3563888" y="692696"/>
            <a:ext cx="792088" cy="3744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555776" y="2780928"/>
            <a:ext cx="720080" cy="3168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572000" y="1700808"/>
            <a:ext cx="936104" cy="48965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652120" y="1700808"/>
            <a:ext cx="864096" cy="42484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732240" y="3284984"/>
            <a:ext cx="720080" cy="3168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s://fs00.infourok.ru/images/doc/254/258858/1/img17.jpg"/>
          <p:cNvPicPr/>
          <p:nvPr/>
        </p:nvPicPr>
        <p:blipFill>
          <a:blip r:embed="rId3" cstate="print"/>
          <a:srcRect l="7692" r="10577" b="8642"/>
          <a:stretch>
            <a:fillRect/>
          </a:stretch>
        </p:blipFill>
        <p:spPr bwMode="auto">
          <a:xfrm>
            <a:off x="1475656" y="548680"/>
            <a:ext cx="712879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3563888" y="692696"/>
            <a:ext cx="792088" cy="3744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555776" y="2780928"/>
            <a:ext cx="720080" cy="3168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572000" y="1700808"/>
            <a:ext cx="936104" cy="48965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652120" y="1700808"/>
            <a:ext cx="864096" cy="42484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732240" y="3284984"/>
            <a:ext cx="720080" cy="3168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740352" y="1268760"/>
            <a:ext cx="864096" cy="41764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s://fs00.infourok.ru/images/doc/254/258858/1/img17.jpg"/>
          <p:cNvPicPr/>
          <p:nvPr/>
        </p:nvPicPr>
        <p:blipFill>
          <a:blip r:embed="rId3" cstate="print"/>
          <a:srcRect l="7692" r="10577" b="8642"/>
          <a:stretch>
            <a:fillRect/>
          </a:stretch>
        </p:blipFill>
        <p:spPr bwMode="auto">
          <a:xfrm>
            <a:off x="1475656" y="548680"/>
            <a:ext cx="712879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1547664" y="980728"/>
            <a:ext cx="720080" cy="33123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563888" y="692696"/>
            <a:ext cx="792088" cy="37444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555776" y="2780928"/>
            <a:ext cx="720080" cy="3168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572000" y="1700808"/>
            <a:ext cx="936104" cy="48965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652120" y="1700808"/>
            <a:ext cx="864096" cy="42484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732240" y="3284984"/>
            <a:ext cx="720080" cy="3168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740352" y="1268760"/>
            <a:ext cx="864096" cy="41764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 l="26284" t="35063" r="41617" b="14735"/>
          <a:stretch>
            <a:fillRect/>
          </a:stretch>
        </p:blipFill>
        <p:spPr bwMode="auto">
          <a:xfrm>
            <a:off x="1475656" y="476672"/>
            <a:ext cx="6675565" cy="586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196752"/>
            <a:ext cx="7283152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ome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task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4800" b="1" dirty="0" err="1" smtClean="0">
                <a:latin typeface="Times New Roman" pitchFamily="18" charset="0"/>
                <a:cs typeface="Times New Roman" pitchFamily="18" charset="0"/>
              </a:rPr>
              <a:t>Wkb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page 53.</a:t>
            </a:r>
            <a:endParaRPr lang="ru-RU" sz="4800" dirty="0"/>
          </a:p>
        </p:txBody>
      </p:sp>
      <p:pic>
        <p:nvPicPr>
          <p:cNvPr id="5" name="Picture 4" descr="https://static7.depositphotos.com/1007989/759/i/950/depositphotos_7598945-stock-photo-kid-writing-on-pap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204864"/>
            <a:ext cx="4933822" cy="39460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488832" cy="63408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Расшифруйте календарную аббревиатуру.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340768"/>
            <a:ext cx="7632848" cy="5040560"/>
          </a:xfrm>
        </p:spPr>
        <p:txBody>
          <a:bodyPr/>
          <a:lstStyle/>
          <a:p>
            <a:pPr>
              <a:buNone/>
            </a:pPr>
            <a:r>
              <a:rPr lang="nn-NO" b="1" dirty="0" smtClean="0">
                <a:latin typeface="Times New Roman" pitchFamily="18" charset="0"/>
                <a:cs typeface="Times New Roman" pitchFamily="18" charset="0"/>
              </a:rPr>
              <a:t>Mon 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Monday</a:t>
            </a:r>
            <a:r>
              <a:rPr lang="nn-NO" b="1" dirty="0" smtClean="0">
                <a:latin typeface="Times New Roman" pitchFamily="18" charset="0"/>
                <a:cs typeface="Times New Roman" pitchFamily="18" charset="0"/>
              </a:rPr>
              <a:t>                         </a:t>
            </a:r>
            <a:r>
              <a:rPr lang="nn-NO" b="1" dirty="0" smtClean="0">
                <a:latin typeface="Times New Roman" pitchFamily="18" charset="0"/>
                <a:cs typeface="Times New Roman" pitchFamily="18" charset="0"/>
              </a:rPr>
              <a:t>Sat </a:t>
            </a:r>
            <a:r>
              <a:rPr lang="nn-NO" b="1" dirty="0" smtClean="0">
                <a:latin typeface="Times New Roman" pitchFamily="18" charset="0"/>
                <a:cs typeface="Times New Roman" pitchFamily="18" charset="0"/>
              </a:rPr>
              <a:t>- …</a:t>
            </a:r>
          </a:p>
          <a:p>
            <a:pPr>
              <a:buNone/>
            </a:pPr>
            <a:r>
              <a:rPr lang="nn-NO" b="1" dirty="0" smtClean="0">
                <a:latin typeface="Times New Roman" pitchFamily="18" charset="0"/>
                <a:cs typeface="Times New Roman" pitchFamily="18" charset="0"/>
              </a:rPr>
              <a:t>Fri - …                                     </a:t>
            </a:r>
            <a:r>
              <a:rPr lang="nn-NO" b="1" dirty="0" smtClean="0">
                <a:latin typeface="Times New Roman" pitchFamily="18" charset="0"/>
                <a:cs typeface="Times New Roman" pitchFamily="18" charset="0"/>
              </a:rPr>
              <a:t>Tue </a:t>
            </a:r>
            <a:r>
              <a:rPr lang="nn-NO" b="1" dirty="0" smtClean="0">
                <a:latin typeface="Times New Roman" pitchFamily="18" charset="0"/>
                <a:cs typeface="Times New Roman" pitchFamily="18" charset="0"/>
              </a:rPr>
              <a:t>- …</a:t>
            </a:r>
          </a:p>
          <a:p>
            <a:pPr>
              <a:buNone/>
            </a:pPr>
            <a:r>
              <a:rPr lang="nn-NO" b="1" dirty="0" smtClean="0">
                <a:latin typeface="Times New Roman" pitchFamily="18" charset="0"/>
                <a:cs typeface="Times New Roman" pitchFamily="18" charset="0"/>
              </a:rPr>
              <a:t>Wed - …                                   </a:t>
            </a:r>
            <a:r>
              <a:rPr lang="nn-NO" b="1" dirty="0" smtClean="0">
                <a:latin typeface="Times New Roman" pitchFamily="18" charset="0"/>
                <a:cs typeface="Times New Roman" pitchFamily="18" charset="0"/>
              </a:rPr>
              <a:t>Thu </a:t>
            </a:r>
            <a:r>
              <a:rPr lang="nn-NO" b="1" dirty="0" smtClean="0">
                <a:latin typeface="Times New Roman" pitchFamily="18" charset="0"/>
                <a:cs typeface="Times New Roman" pitchFamily="18" charset="0"/>
              </a:rPr>
              <a:t>- …</a:t>
            </a:r>
          </a:p>
          <a:p>
            <a:pPr>
              <a:buNone/>
            </a:pPr>
            <a:r>
              <a:rPr lang="nn-NO" b="1" dirty="0" smtClean="0">
                <a:latin typeface="Times New Roman" pitchFamily="18" charset="0"/>
                <a:cs typeface="Times New Roman" pitchFamily="18" charset="0"/>
              </a:rPr>
              <a:t>Sun - 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560840" cy="13541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Расставьте буквы по порядку, чтобы получились дни недели.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276872"/>
            <a:ext cx="7632848" cy="4104456"/>
          </a:xfrm>
        </p:spPr>
        <p:txBody>
          <a:bodyPr/>
          <a:lstStyle/>
          <a:p>
            <a:pPr fontAlgn="base"/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T Y D U S A E</a:t>
            </a:r>
          </a:p>
          <a:p>
            <a:pPr fontAlgn="base"/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D S A A U Y T R</a:t>
            </a:r>
          </a:p>
          <a:p>
            <a:pPr fontAlgn="base"/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R U T S H A Y D</a:t>
            </a:r>
          </a:p>
          <a:p>
            <a:pPr fontAlgn="base"/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D E S D N W E Y A</a:t>
            </a:r>
          </a:p>
          <a:p>
            <a:pPr fontAlgn="base"/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N O M A Y D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6146" name="Picture 2" descr="https://png.pngtree.com/element_origin_min_pic/17/06/30/31358aa9f2ea9406d500fdc726b25e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836712"/>
            <a:ext cx="1665401" cy="3528392"/>
          </a:xfrm>
          <a:prstGeom prst="rect">
            <a:avLst/>
          </a:prstGeom>
          <a:noFill/>
        </p:spPr>
      </p:pic>
      <p:pic>
        <p:nvPicPr>
          <p:cNvPr id="6148" name="Picture 4" descr="https://png.pngtree.com/element_origin_min_pic/17/09/20/351da8d3555700178b0456abd28052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476672"/>
            <a:ext cx="2189043" cy="2304256"/>
          </a:xfrm>
          <a:prstGeom prst="rect">
            <a:avLst/>
          </a:prstGeom>
          <a:noFill/>
        </p:spPr>
      </p:pic>
      <p:pic>
        <p:nvPicPr>
          <p:cNvPr id="6150" name="Picture 6" descr="https://png.pngtree.com/png_detail/18/09/10/pngtree-vector-handsome-boy-png-clipart_287490.jpg"/>
          <p:cNvPicPr>
            <a:picLocks noChangeAspect="1" noChangeArrowheads="1"/>
          </p:cNvPicPr>
          <p:nvPr/>
        </p:nvPicPr>
        <p:blipFill>
          <a:blip r:embed="rId5" cstate="print"/>
          <a:srcRect t="419" r="46499" b="3047"/>
          <a:stretch>
            <a:fillRect/>
          </a:stretch>
        </p:blipFill>
        <p:spPr bwMode="auto">
          <a:xfrm>
            <a:off x="3851920" y="1772816"/>
            <a:ext cx="2160240" cy="3897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2"/>
          <p:cNvPicPr/>
          <p:nvPr/>
        </p:nvPicPr>
        <p:blipFill>
          <a:blip r:embed="rId3" cstate="print"/>
          <a:srcRect r="11073" b="-3620"/>
          <a:stretch/>
        </p:blipFill>
        <p:spPr>
          <a:xfrm>
            <a:off x="1403648" y="260648"/>
            <a:ext cx="7128792" cy="619268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[ æ ]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1"/>
            <a:ext cx="6995120" cy="4493096"/>
          </a:xfrm>
        </p:spPr>
        <p:txBody>
          <a:bodyPr/>
          <a:lstStyle/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 little cat, a little cat,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 little cat is not very fat.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It is not fat, because it is sad.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It is very, very sad.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6390" name="Picture 6" descr="https://i07.fotocdn.net/s8/11/public_pin_m/476/2257574666.jpg"/>
          <p:cNvPicPr>
            <a:picLocks noChangeAspect="1" noChangeArrowheads="1"/>
          </p:cNvPicPr>
          <p:nvPr/>
        </p:nvPicPr>
        <p:blipFill>
          <a:blip r:embed="rId3" cstate="print"/>
          <a:srcRect l="11364" t="20239" r="9091" b="19045"/>
          <a:stretch>
            <a:fillRect/>
          </a:stretch>
        </p:blipFill>
        <p:spPr bwMode="auto">
          <a:xfrm>
            <a:off x="971600" y="4077072"/>
            <a:ext cx="2261789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404664"/>
            <a:ext cx="7283152" cy="597666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heck up your </a:t>
            </a:r>
            <a:r>
              <a:rPr lang="en-US" sz="4800" b="1" i="1" u="sng" dirty="0" smtClean="0">
                <a:latin typeface="Times New Roman" pitchFamily="18" charset="0"/>
                <a:cs typeface="Times New Roman" pitchFamily="18" charset="0"/>
              </a:rPr>
              <a:t>home task</a:t>
            </a:r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6" name="Picture 6" descr="https://us.123rf.com/450wm/katedav/katedav1409/katedav140900080/31895366-schoolboy-making-his-homework-no-gradients.jpg?ver=6"/>
          <p:cNvPicPr>
            <a:picLocks noChangeAspect="1" noChangeArrowheads="1"/>
          </p:cNvPicPr>
          <p:nvPr/>
        </p:nvPicPr>
        <p:blipFill>
          <a:blip r:embed="rId3" cstate="print"/>
          <a:srcRect l="9742" t="3360"/>
          <a:stretch>
            <a:fillRect/>
          </a:stretch>
        </p:blipFill>
        <p:spPr bwMode="auto">
          <a:xfrm>
            <a:off x="5436096" y="2996952"/>
            <a:ext cx="2725372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651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Let`s write the dictation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 descr="https://static7.depositphotos.com/1007989/759/i/950/depositphotos_7598945-stock-photo-kid-writing-on-pap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348880"/>
            <a:ext cx="4933822" cy="39460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4342" name="Picture 6" descr="https://1.bp.blogspot.com/-noI9ASjidDg/WbMTUuUs26I/AAAAAAAAFpg/prRGUKqoz_E8VkfYWZf6NdyRJlk6R58yQCLcBGAs/s1600/What-Time-is-it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32656"/>
            <a:ext cx="7667546" cy="6336704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/>
          <p:nvPr/>
        </p:nvCxnSpPr>
        <p:spPr>
          <a:xfrm flipV="1">
            <a:off x="5004048" y="1772816"/>
            <a:ext cx="0" cy="1584176"/>
          </a:xfrm>
          <a:prstGeom prst="straightConnector1">
            <a:avLst/>
          </a:prstGeom>
          <a:ln w="1016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5004048" y="2636912"/>
            <a:ext cx="1152128" cy="864096"/>
          </a:xfrm>
          <a:prstGeom prst="straightConnector1">
            <a:avLst/>
          </a:prstGeom>
          <a:ln w="1016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4342" name="Picture 6" descr="https://1.bp.blogspot.com/-noI9ASjidDg/WbMTUuUs26I/AAAAAAAAFpg/prRGUKqoz_E8VkfYWZf6NdyRJlk6R58yQCLcBGAs/s1600/What-Time-is-it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32656"/>
            <a:ext cx="7667546" cy="6336704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/>
          <p:nvPr/>
        </p:nvCxnSpPr>
        <p:spPr>
          <a:xfrm flipV="1">
            <a:off x="5004048" y="1772816"/>
            <a:ext cx="0" cy="1584176"/>
          </a:xfrm>
          <a:prstGeom prst="straightConnector1">
            <a:avLst/>
          </a:prstGeom>
          <a:ln w="1016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004048" y="3501008"/>
            <a:ext cx="1584176" cy="0"/>
          </a:xfrm>
          <a:prstGeom prst="straightConnector1">
            <a:avLst/>
          </a:prstGeom>
          <a:ln w="1016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4342" name="Picture 6" descr="https://1.bp.blogspot.com/-noI9ASjidDg/WbMTUuUs26I/AAAAAAAAFpg/prRGUKqoz_E8VkfYWZf6NdyRJlk6R58yQCLcBGAs/s1600/What-Time-is-it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60648"/>
            <a:ext cx="7667546" cy="6336704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/>
          <p:nvPr/>
        </p:nvCxnSpPr>
        <p:spPr>
          <a:xfrm flipV="1">
            <a:off x="5004048" y="1772816"/>
            <a:ext cx="0" cy="1584176"/>
          </a:xfrm>
          <a:prstGeom prst="straightConnector1">
            <a:avLst/>
          </a:prstGeom>
          <a:ln w="1016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004048" y="3429000"/>
            <a:ext cx="1008112" cy="576064"/>
          </a:xfrm>
          <a:prstGeom prst="straightConnector1">
            <a:avLst/>
          </a:prstGeom>
          <a:ln w="1016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avatars.mds.yandex.net/get-pdb/1384286/fd622fde-b5b2-4bc0-b79f-32a7a0fee4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4342" name="Picture 6" descr="https://1.bp.blogspot.com/-noI9ASjidDg/WbMTUuUs26I/AAAAAAAAFpg/prRGUKqoz_E8VkfYWZf6NdyRJlk6R58yQCLcBGAs/s1600/What-Time-is-it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60648"/>
            <a:ext cx="7667546" cy="6336704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/>
          <p:nvPr/>
        </p:nvCxnSpPr>
        <p:spPr>
          <a:xfrm flipV="1">
            <a:off x="5004048" y="1772816"/>
            <a:ext cx="0" cy="1584176"/>
          </a:xfrm>
          <a:prstGeom prst="straightConnector1">
            <a:avLst/>
          </a:prstGeom>
          <a:ln w="1016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004048" y="3429000"/>
            <a:ext cx="720080" cy="1224136"/>
          </a:xfrm>
          <a:prstGeom prst="straightConnector1">
            <a:avLst/>
          </a:prstGeom>
          <a:ln w="1016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123</Words>
  <Application>Microsoft Office PowerPoint</Application>
  <PresentationFormat>Экран (4:3)</PresentationFormat>
  <Paragraphs>24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[ æ ]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Расшифруйте календарную аббревиатуру.</vt:lpstr>
      <vt:lpstr>Расставьте буквы по порядку, чтобы получились дни недели.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Пользователь Windows</cp:lastModifiedBy>
  <cp:revision>10</cp:revision>
  <dcterms:created xsi:type="dcterms:W3CDTF">2019-03-03T15:05:32Z</dcterms:created>
  <dcterms:modified xsi:type="dcterms:W3CDTF">2019-03-03T16:40:37Z</dcterms:modified>
</cp:coreProperties>
</file>