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3DBA-6C14-4B01-B545-890B7BB9300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5F06F-177D-4F48-84B6-51196F527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4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3DBA-6C14-4B01-B545-890B7BB9300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5F06F-177D-4F48-84B6-51196F527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955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3DBA-6C14-4B01-B545-890B7BB9300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5F06F-177D-4F48-84B6-51196F527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369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3DBA-6C14-4B01-B545-890B7BB9300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5F06F-177D-4F48-84B6-51196F527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568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3DBA-6C14-4B01-B545-890B7BB9300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5F06F-177D-4F48-84B6-51196F527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344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3DBA-6C14-4B01-B545-890B7BB9300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5F06F-177D-4F48-84B6-51196F527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707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3DBA-6C14-4B01-B545-890B7BB9300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5F06F-177D-4F48-84B6-51196F527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52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3DBA-6C14-4B01-B545-890B7BB9300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5F06F-177D-4F48-84B6-51196F527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327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3DBA-6C14-4B01-B545-890B7BB9300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5F06F-177D-4F48-84B6-51196F527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481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3DBA-6C14-4B01-B545-890B7BB9300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5F06F-177D-4F48-84B6-51196F527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163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3DBA-6C14-4B01-B545-890B7BB9300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5F06F-177D-4F48-84B6-51196F527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184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A3DBA-6C14-4B01-B545-890B7BB9300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5F06F-177D-4F48-84B6-51196F527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751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12573000" cy="648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07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498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77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987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63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085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Смотреть исходное изображени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872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5060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1</cp:revision>
  <dcterms:created xsi:type="dcterms:W3CDTF">2020-03-10T20:48:46Z</dcterms:created>
  <dcterms:modified xsi:type="dcterms:W3CDTF">2020-03-10T20:55:32Z</dcterms:modified>
</cp:coreProperties>
</file>