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FB1D-8738-41C6-8704-7D92FF61B4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247A7-1EEE-4DBC-8998-1C9AB2626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705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FB1D-8738-41C6-8704-7D92FF61B4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247A7-1EEE-4DBC-8998-1C9AB2626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281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FB1D-8738-41C6-8704-7D92FF61B4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247A7-1EEE-4DBC-8998-1C9AB2626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258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FB1D-8738-41C6-8704-7D92FF61B4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247A7-1EEE-4DBC-8998-1C9AB2626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731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FB1D-8738-41C6-8704-7D92FF61B4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247A7-1EEE-4DBC-8998-1C9AB2626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667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FB1D-8738-41C6-8704-7D92FF61B4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247A7-1EEE-4DBC-8998-1C9AB2626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545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FB1D-8738-41C6-8704-7D92FF61B4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247A7-1EEE-4DBC-8998-1C9AB2626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11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FB1D-8738-41C6-8704-7D92FF61B4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247A7-1EEE-4DBC-8998-1C9AB2626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466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FB1D-8738-41C6-8704-7D92FF61B4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247A7-1EEE-4DBC-8998-1C9AB2626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129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FB1D-8738-41C6-8704-7D92FF61B4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247A7-1EEE-4DBC-8998-1C9AB2626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530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FB1D-8738-41C6-8704-7D92FF61B4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247A7-1EEE-4DBC-8998-1C9AB2626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628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FB1D-8738-41C6-8704-7D92FF61B4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247A7-1EEE-4DBC-8998-1C9AB2626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40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1606385/97718b50-d41f-4fec-9fcd-f27f1dd89179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-1"/>
            <a:ext cx="105156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326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589" y="477672"/>
            <a:ext cx="9222822" cy="56852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4353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1974" y="80185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«Деление пополам и половина»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38200" y="407959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выполнять деление на несколько равных частей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44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473958" y="1690688"/>
            <a:ext cx="4162567" cy="4176215"/>
          </a:xfrm>
          <a:prstGeom prst="ellipse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730621" y="365125"/>
            <a:ext cx="4162567" cy="4176215"/>
          </a:xfrm>
          <a:prstGeom prst="ellipse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8161361" y="491319"/>
            <a:ext cx="1187355" cy="397149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661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images.myshared.ru/19/1223082/slide_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0" t="8895" r="848" b="35702"/>
          <a:stretch/>
        </p:blipFill>
        <p:spPr bwMode="auto">
          <a:xfrm>
            <a:off x="1277664" y="723332"/>
            <a:ext cx="9636672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94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720" y="1690688"/>
            <a:ext cx="8965442" cy="38889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959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fs01.urokimatematiki.ru/e/001b83-0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939" y="192703"/>
            <a:ext cx="8666328" cy="649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54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18</Words>
  <Application>Microsoft Office PowerPoint</Application>
  <PresentationFormat>Широкоэкранный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Тема урока: «Деление пополам и половина»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2020-04-13T06:01:35Z</dcterms:created>
  <dcterms:modified xsi:type="dcterms:W3CDTF">2020-04-13T06:25:15Z</dcterms:modified>
</cp:coreProperties>
</file>