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86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67" autoAdjust="0"/>
  </p:normalViewPr>
  <p:slideViewPr>
    <p:cSldViewPr>
      <p:cViewPr varScale="1">
        <p:scale>
          <a:sx n="64" d="100"/>
          <a:sy n="64" d="100"/>
        </p:scale>
        <p:origin x="-7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C6060-4627-464D-9A25-84EA7682B283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6776A-4004-4801-A970-5A803067B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970AE-A7FE-4E19-9FFA-CCA722C7A47D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36699-39B5-461F-8ED2-65F2D1502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01CFD-8DA0-4701-9A48-3A693C655BB2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43404-9606-4728-9535-CF91079F8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BCFAF-694E-49F2-9A68-16B572781CA5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3CFD7-0DCA-4FEE-8FAB-211518772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35338-859A-4715-8363-AD848033275D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4459D-5515-4916-906F-072F39514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5EA9-FAF8-4C85-BC0E-8F6868C8AFEE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B42A-5D89-409F-B23A-1E6A83466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2B61-5264-42EE-822C-680EF4EAD6D2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B49A2-9E1C-460C-B800-835615136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31CB3-7477-4656-8FB9-1F1FFE72C7C3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AE70F-CA4C-4374-A753-0775B69EB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2FF9-8952-4AAE-9830-95FF8E039E48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424D3-CC46-43A3-82D1-2D5F9B68F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198C4-A1AB-467B-9DCC-2C55B619340A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63769-A1AA-4ED5-8F66-84A3E4F4A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07C26-640E-4D4D-97A5-8EA41145FBE2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3AF1-AD32-41B6-9A8E-FCB83A71D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B0567-888E-4529-AEE5-F6F7AE8AAB50}" type="datetimeFigureOut">
              <a:rPr lang="ru-RU"/>
              <a:pPr>
                <a:defRPr/>
              </a:pPr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FE20F4-07AA-4201-AA85-2D553CB0D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575" y="5732463"/>
            <a:ext cx="5637213" cy="882650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5128" y="1993868"/>
            <a:ext cx="7175351" cy="3949458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Дорожная азбука </a:t>
            </a:r>
            <a:br>
              <a:rPr lang="ru-RU" dirty="0" smtClean="0"/>
            </a:br>
            <a:r>
              <a:rPr lang="ru-RU" dirty="0" smtClean="0"/>
              <a:t>в загадках</a:t>
            </a:r>
            <a:endParaRPr lang="ru-RU" dirty="0"/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8913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6752" y="404664"/>
            <a:ext cx="2797696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З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На педали давят ноги!</a:t>
            </a:r>
          </a:p>
          <a:p>
            <a:r>
              <a:rPr lang="ru-RU" sz="3200" smtClean="0"/>
              <a:t>Эй! Не стойте на дороге!</a:t>
            </a:r>
          </a:p>
          <a:p>
            <a:r>
              <a:rPr lang="ru-RU" sz="3200" smtClean="0"/>
              <a:t>Всех предупредить помог</a:t>
            </a:r>
          </a:p>
          <a:p>
            <a:r>
              <a:rPr lang="ru-RU" sz="3200" smtClean="0"/>
              <a:t>Об опасности...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2743" t="6580" r="2306" b="2101"/>
          <a:stretch/>
        </p:blipFill>
        <p:spPr>
          <a:xfrm>
            <a:off x="3581400" y="3550920"/>
            <a:ext cx="4391804" cy="2797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00" y="404664"/>
            <a:ext cx="2293640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sz="quarter" idx="13"/>
          </p:nvPr>
        </p:nvSpPr>
        <p:spPr>
          <a:xfrm>
            <a:off x="3238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Мы кладём в багажник вещи,</a:t>
            </a:r>
          </a:p>
          <a:p>
            <a:r>
              <a:rPr lang="ru-RU" sz="3200" smtClean="0"/>
              <a:t>Рядом ключ, отвёртка, клещи,</a:t>
            </a:r>
          </a:p>
          <a:p>
            <a:r>
              <a:rPr lang="ru-RU" sz="3200" smtClean="0"/>
              <a:t>Молоток и клей "Момент".</a:t>
            </a:r>
          </a:p>
          <a:p>
            <a:r>
              <a:rPr lang="ru-RU" sz="3200" smtClean="0"/>
              <a:t>Взят в дорогу...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3068638"/>
            <a:ext cx="4276725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476672"/>
            <a:ext cx="2581672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Й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sz="quarter" idx="13"/>
          </p:nvPr>
        </p:nvSpPr>
        <p:spPr>
          <a:xfrm>
            <a:off x="3238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Всё случается в дороге,</a:t>
            </a:r>
          </a:p>
          <a:p>
            <a:r>
              <a:rPr lang="ru-RU" sz="3200" smtClean="0"/>
              <a:t>Можно поцарапать ноги.</a:t>
            </a:r>
          </a:p>
          <a:p>
            <a:r>
              <a:rPr lang="ru-RU" sz="3200" smtClean="0"/>
              <a:t>И поэтому в поход </a:t>
            </a:r>
          </a:p>
          <a:p>
            <a:r>
              <a:rPr lang="ru-RU" sz="3200" smtClean="0"/>
              <a:t>Мы берём с собою...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E8C3"/>
              </a:clrFrom>
              <a:clrTo>
                <a:srgbClr val="FEE8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3716338"/>
            <a:ext cx="26765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2816" y="269776"/>
            <a:ext cx="2437656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К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sz="quarter" idx="13"/>
          </p:nvPr>
        </p:nvSpPr>
        <p:spPr>
          <a:xfrm>
            <a:off x="323850" y="530225"/>
            <a:ext cx="6400800" cy="3475038"/>
          </a:xfrm>
        </p:spPr>
        <p:txBody>
          <a:bodyPr/>
          <a:lstStyle/>
          <a:p>
            <a:r>
              <a:rPr lang="ru-RU" sz="3200" smtClean="0"/>
              <a:t>Скорость, только ветра свист,</a:t>
            </a:r>
          </a:p>
          <a:p>
            <a:r>
              <a:rPr lang="ru-RU" sz="3200" smtClean="0"/>
              <a:t>Всё шоссе как гладкий лист</a:t>
            </a:r>
          </a:p>
          <a:p>
            <a:r>
              <a:rPr lang="ru-RU" sz="3200" smtClean="0"/>
              <a:t>Укатать его помог</a:t>
            </a:r>
          </a:p>
          <a:p>
            <a:r>
              <a:rPr lang="ru-RU" sz="3200" smtClean="0"/>
              <a:t>Нам асфальтовый...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2924175"/>
            <a:ext cx="4830763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6792" y="476672"/>
            <a:ext cx="2293640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sz="quarter" idx="13"/>
          </p:nvPr>
        </p:nvSpPr>
        <p:spPr>
          <a:xfrm>
            <a:off x="468313" y="404813"/>
            <a:ext cx="6400800" cy="3475037"/>
          </a:xfrm>
        </p:spPr>
        <p:txBody>
          <a:bodyPr/>
          <a:lstStyle/>
          <a:p>
            <a:r>
              <a:rPr lang="ru-RU" sz="3200" smtClean="0"/>
              <a:t>Без деревьев мы ни шагу,</a:t>
            </a:r>
          </a:p>
          <a:p>
            <a:r>
              <a:rPr lang="ru-RU" sz="3200" smtClean="0"/>
              <a:t>Мебель делаем, бумагу!</a:t>
            </a:r>
          </a:p>
          <a:p>
            <a:r>
              <a:rPr lang="ru-RU" sz="3200" smtClean="0"/>
              <a:t>И для этого привёз</a:t>
            </a:r>
          </a:p>
          <a:p>
            <a:r>
              <a:rPr lang="ru-RU" sz="3200" smtClean="0"/>
              <a:t>Их из леса...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3548063"/>
            <a:ext cx="4643438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8760" y="404664"/>
            <a:ext cx="2581672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М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sz="quarter" idx="13"/>
          </p:nvPr>
        </p:nvSpPr>
        <p:spPr>
          <a:xfrm>
            <a:off x="395288" y="333375"/>
            <a:ext cx="6400800" cy="3473450"/>
          </a:xfrm>
        </p:spPr>
        <p:txBody>
          <a:bodyPr/>
          <a:lstStyle/>
          <a:p>
            <a:r>
              <a:rPr lang="ru-RU" sz="3200" smtClean="0"/>
              <a:t>Под большими городами</a:t>
            </a:r>
          </a:p>
          <a:p>
            <a:r>
              <a:rPr lang="ru-RU" sz="3200" smtClean="0"/>
              <a:t>Всё подземными ходами</a:t>
            </a:r>
          </a:p>
          <a:p>
            <a:r>
              <a:rPr lang="ru-RU" sz="3200" smtClean="0"/>
              <a:t>Перепутано хитрО -</a:t>
            </a:r>
          </a:p>
          <a:p>
            <a:r>
              <a:rPr lang="ru-RU" sz="3200" smtClean="0"/>
              <a:t>Возит там людей...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27984" y="3284984"/>
            <a:ext cx="4248472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76672"/>
            <a:ext cx="2797696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Н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sz="quarter" idx="13"/>
          </p:nvPr>
        </p:nvSpPr>
        <p:spPr>
          <a:xfrm>
            <a:off x="468313" y="476250"/>
            <a:ext cx="6400800" cy="3475038"/>
          </a:xfrm>
        </p:spPr>
        <p:txBody>
          <a:bodyPr/>
          <a:lstStyle/>
          <a:p>
            <a:r>
              <a:rPr lang="ru-RU" sz="3200" smtClean="0"/>
              <a:t>Чтоб в дороге не устать,</a:t>
            </a:r>
          </a:p>
          <a:p>
            <a:r>
              <a:rPr lang="ru-RU" sz="3200" smtClean="0"/>
              <a:t>Надо правильно шагать,</a:t>
            </a:r>
          </a:p>
          <a:p>
            <a:r>
              <a:rPr lang="ru-RU" sz="3200" smtClean="0"/>
              <a:t>Совершая марш-бросок -</a:t>
            </a:r>
          </a:p>
          <a:p>
            <a:r>
              <a:rPr lang="ru-RU" sz="3200" smtClean="0"/>
              <a:t>Ногу с пятки на...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707904" y="3068960"/>
            <a:ext cx="4098032" cy="321754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548680"/>
            <a:ext cx="2437656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О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sz="quarter" idx="13"/>
          </p:nvPr>
        </p:nvSpPr>
        <p:spPr>
          <a:xfrm>
            <a:off x="468313" y="404813"/>
            <a:ext cx="6400800" cy="3475037"/>
          </a:xfrm>
        </p:spPr>
        <p:txBody>
          <a:bodyPr/>
          <a:lstStyle/>
          <a:p>
            <a:r>
              <a:rPr lang="ru-RU" sz="3200" smtClean="0"/>
              <a:t>Лавки, крыша-козырек</a:t>
            </a:r>
          </a:p>
          <a:p>
            <a:r>
              <a:rPr lang="ru-RU" sz="3200" smtClean="0"/>
              <a:t>И с мороженным ларек!</a:t>
            </a:r>
          </a:p>
          <a:p>
            <a:r>
              <a:rPr lang="ru-RU" sz="3200" smtClean="0"/>
              <a:t>Вам знакома обстановка?</a:t>
            </a:r>
          </a:p>
          <a:p>
            <a:r>
              <a:rPr lang="ru-RU" sz="3200" smtClean="0"/>
              <a:t>Это место -...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4663" y="3860800"/>
            <a:ext cx="37433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332656"/>
            <a:ext cx="2437656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П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sz="quarter" idx="13"/>
          </p:nvPr>
        </p:nvSpPr>
        <p:spPr>
          <a:xfrm>
            <a:off x="547688" y="476250"/>
            <a:ext cx="6400800" cy="3475038"/>
          </a:xfrm>
        </p:spPr>
        <p:txBody>
          <a:bodyPr/>
          <a:lstStyle/>
          <a:p>
            <a:r>
              <a:rPr lang="ru-RU" sz="3200" smtClean="0"/>
              <a:t>Машут вслед листвою кроны,</a:t>
            </a:r>
          </a:p>
          <a:p>
            <a:r>
              <a:rPr lang="ru-RU" sz="3200" smtClean="0"/>
              <a:t>А за ним бегут вагоны.</a:t>
            </a:r>
          </a:p>
          <a:p>
            <a:r>
              <a:rPr lang="ru-RU" sz="3200" smtClean="0"/>
              <a:t>Весело под стук колёс</a:t>
            </a:r>
          </a:p>
          <a:p>
            <a:r>
              <a:rPr lang="ru-RU" sz="3200" smtClean="0"/>
              <a:t>Мчит по рельсам...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141663"/>
            <a:ext cx="35052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1746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Дайте мне скорей ответ!</a:t>
            </a:r>
          </a:p>
          <a:p>
            <a:r>
              <a:rPr lang="ru-RU" sz="3200" smtClean="0"/>
              <a:t>Вот пройдёт немного лет</a:t>
            </a:r>
          </a:p>
          <a:p>
            <a:r>
              <a:rPr lang="ru-RU" sz="3200" smtClean="0"/>
              <a:t>И с Земли быстрее света</a:t>
            </a:r>
          </a:p>
          <a:p>
            <a:r>
              <a:rPr lang="ru-RU" sz="3200" smtClean="0"/>
              <a:t>К звёздам полетит...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2924175"/>
            <a:ext cx="233362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332656"/>
            <a:ext cx="2706703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338" name="Объект 2"/>
          <p:cNvSpPr>
            <a:spLocks noGrp="1"/>
          </p:cNvSpPr>
          <p:nvPr>
            <p:ph sz="quarter" idx="13"/>
          </p:nvPr>
        </p:nvSpPr>
        <p:spPr>
          <a:xfrm>
            <a:off x="468313" y="404813"/>
            <a:ext cx="6400800" cy="3475037"/>
          </a:xfrm>
        </p:spPr>
        <p:txBody>
          <a:bodyPr/>
          <a:lstStyle/>
          <a:p>
            <a:r>
              <a:rPr lang="ru-RU" sz="3200" smtClean="0"/>
              <a:t>Выезжаем на природу!</a:t>
            </a:r>
          </a:p>
          <a:p>
            <a:r>
              <a:rPr lang="ru-RU" sz="3200" smtClean="0"/>
              <a:t>Будем изучать погоду!</a:t>
            </a:r>
          </a:p>
          <a:p>
            <a:r>
              <a:rPr lang="ru-RU" sz="3200" smtClean="0"/>
              <a:t>Собираем  карты, глобус</a:t>
            </a:r>
          </a:p>
          <a:p>
            <a:r>
              <a:rPr lang="ru-RU" sz="3200" smtClean="0"/>
              <a:t>И садимся на...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/>
            </a:extLst>
          </a:blip>
          <a:srcRect t="10650" b="12028"/>
          <a:stretch/>
        </p:blipFill>
        <p:spPr>
          <a:xfrm>
            <a:off x="3131840" y="2708031"/>
            <a:ext cx="5667375" cy="313006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С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2770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Перед нами чудо-птица,</a:t>
            </a:r>
          </a:p>
          <a:p>
            <a:r>
              <a:rPr lang="ru-RU" sz="3200" smtClean="0"/>
              <a:t>Всех прошу скорей садиться,</a:t>
            </a:r>
          </a:p>
          <a:p>
            <a:r>
              <a:rPr lang="ru-RU" sz="3200" smtClean="0"/>
              <a:t>Отправляется в полёт</a:t>
            </a:r>
          </a:p>
          <a:p>
            <a:r>
              <a:rPr lang="ru-RU" sz="3200" smtClean="0"/>
              <a:t>Быстрокрылый...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4225" y="2997200"/>
            <a:ext cx="5033963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Т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Из воды торчит кабина,</a:t>
            </a:r>
          </a:p>
          <a:p>
            <a:r>
              <a:rPr lang="ru-RU" sz="3200" smtClean="0"/>
              <a:t>Здесь болото, здесь трясина,</a:t>
            </a:r>
          </a:p>
          <a:p>
            <a:r>
              <a:rPr lang="ru-RU" sz="3200" smtClean="0"/>
              <a:t>Мы застряли, ну хоть плач,</a:t>
            </a:r>
          </a:p>
          <a:p>
            <a:r>
              <a:rPr lang="ru-RU" sz="3200" smtClean="0"/>
              <a:t>Помогает нам...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3141663"/>
            <a:ext cx="5111750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У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4818" name="Объект 3"/>
          <p:cNvSpPr>
            <a:spLocks noGrp="1"/>
          </p:cNvSpPr>
          <p:nvPr>
            <p:ph sz="quarter" idx="13"/>
          </p:nvPr>
        </p:nvSpPr>
        <p:spPr>
          <a:xfrm>
            <a:off x="250825" y="115888"/>
            <a:ext cx="6400800" cy="3187700"/>
          </a:xfrm>
        </p:spPr>
        <p:txBody>
          <a:bodyPr/>
          <a:lstStyle/>
          <a:p>
            <a:endParaRPr lang="ru-RU" smtClean="0"/>
          </a:p>
          <a:p>
            <a:r>
              <a:rPr lang="ru-RU" sz="3200" smtClean="0"/>
              <a:t>Кто, отправившись в поход,</a:t>
            </a:r>
          </a:p>
          <a:p>
            <a:r>
              <a:rPr lang="ru-RU" sz="3200" smtClean="0"/>
              <a:t>Целый дом с собой берет?</a:t>
            </a:r>
          </a:p>
          <a:p>
            <a:r>
              <a:rPr lang="ru-RU" sz="3200" smtClean="0"/>
              <a:t>Груз тащить - такая пытка,</a:t>
            </a:r>
          </a:p>
          <a:p>
            <a:r>
              <a:rPr lang="ru-RU" sz="3200" smtClean="0"/>
              <a:t>Медленно ползет...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 flipH="1">
            <a:off x="4211960" y="3501008"/>
            <a:ext cx="4104456" cy="26346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Ф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5842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По дороге на карете,</a:t>
            </a:r>
          </a:p>
          <a:p>
            <a:r>
              <a:rPr lang="ru-RU" sz="3200" smtClean="0"/>
              <a:t>Едут взрослые и дети,</a:t>
            </a:r>
          </a:p>
          <a:p>
            <a:r>
              <a:rPr lang="ru-RU" sz="3200" smtClean="0"/>
              <a:t>Бубенцов заслыша звон.</a:t>
            </a:r>
          </a:p>
          <a:p>
            <a:r>
              <a:rPr lang="ru-RU" sz="3200" smtClean="0"/>
              <a:t>Знаем, это -...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067944" y="3280161"/>
            <a:ext cx="4183112" cy="295731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Х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6866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Чтоб ходить зимой гулять,</a:t>
            </a:r>
          </a:p>
          <a:p>
            <a:r>
              <a:rPr lang="ru-RU" sz="3200" smtClean="0"/>
              <a:t>Надо шубу одевать!                </a:t>
            </a:r>
          </a:p>
          <a:p>
            <a:r>
              <a:rPr lang="ru-RU" sz="3200" smtClean="0"/>
              <a:t>Из сугробов строим город,</a:t>
            </a:r>
          </a:p>
          <a:p>
            <a:r>
              <a:rPr lang="ru-RU" sz="3200" smtClean="0"/>
              <a:t>Нам не страшен сильный...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04111" y="2996952"/>
            <a:ext cx="4504159" cy="315714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Ц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7890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Океанские просторы,</a:t>
            </a:r>
          </a:p>
          <a:p>
            <a:r>
              <a:rPr lang="ru-RU" sz="3200" smtClean="0"/>
              <a:t>Волны высотою с горы.</a:t>
            </a:r>
          </a:p>
          <a:p>
            <a:r>
              <a:rPr lang="ru-RU" sz="3200" smtClean="0"/>
              <a:t>Нет опасней, знаем сами,</a:t>
            </a:r>
          </a:p>
          <a:p>
            <a:r>
              <a:rPr lang="ru-RU" sz="3200" smtClean="0"/>
              <a:t>Прячьтесь все, идёт...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23928" y="3229548"/>
            <a:ext cx="4502274" cy="338437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Ч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8914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Ни копыт и ни рогов,</a:t>
            </a:r>
          </a:p>
          <a:p>
            <a:r>
              <a:rPr lang="ru-RU" sz="3200" smtClean="0"/>
              <a:t>Панцирь скроет от врагов!</a:t>
            </a:r>
          </a:p>
          <a:p>
            <a:r>
              <a:rPr lang="ru-RU" sz="3200" smtClean="0"/>
              <a:t>Путешествует без страха,</a:t>
            </a:r>
          </a:p>
          <a:p>
            <a:r>
              <a:rPr lang="ru-RU" sz="3200" smtClean="0"/>
              <a:t>Под защитой...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949" b="9344"/>
          <a:stretch>
            <a:fillRect/>
          </a:stretch>
        </p:blipFill>
        <p:spPr bwMode="auto">
          <a:xfrm>
            <a:off x="3708400" y="3170238"/>
            <a:ext cx="467995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Ш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9938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Мы летим под облаками,</a:t>
            </a:r>
          </a:p>
          <a:p>
            <a:r>
              <a:rPr lang="ru-RU" sz="3200" smtClean="0"/>
              <a:t>Мы их трогаем руками,</a:t>
            </a:r>
          </a:p>
          <a:p>
            <a:r>
              <a:rPr lang="ru-RU" sz="3200" smtClean="0"/>
              <a:t>Поднимает в небо пар</a:t>
            </a:r>
          </a:p>
          <a:p>
            <a:r>
              <a:rPr lang="ru-RU" sz="3200" smtClean="0"/>
              <a:t>Наш большой воздушный...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445"/>
          <a:stretch>
            <a:fillRect/>
          </a:stretch>
        </p:blipFill>
        <p:spPr bwMode="auto">
          <a:xfrm>
            <a:off x="5076825" y="2420938"/>
            <a:ext cx="2992438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Щ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0962" name="Объект 2"/>
          <p:cNvSpPr>
            <a:spLocks noGrp="1"/>
          </p:cNvSpPr>
          <p:nvPr>
            <p:ph sz="quarter" idx="13"/>
          </p:nvPr>
        </p:nvSpPr>
        <p:spPr>
          <a:xfrm>
            <a:off x="395288" y="476250"/>
            <a:ext cx="6400800" cy="3475038"/>
          </a:xfrm>
        </p:spPr>
        <p:txBody>
          <a:bodyPr/>
          <a:lstStyle/>
          <a:p>
            <a:r>
              <a:rPr lang="ru-RU" sz="3200" smtClean="0"/>
              <a:t>В дом приходим - моем руки!</a:t>
            </a:r>
          </a:p>
          <a:p>
            <a:r>
              <a:rPr lang="ru-RU" sz="3200" smtClean="0"/>
              <a:t>Ну а туфли? Ну а брюки?</a:t>
            </a:r>
          </a:p>
          <a:p>
            <a:r>
              <a:rPr lang="ru-RU" sz="3200" smtClean="0"/>
              <a:t>Не беда, легко и четко</a:t>
            </a:r>
          </a:p>
          <a:p>
            <a:r>
              <a:rPr lang="ru-RU" sz="3200" smtClean="0"/>
              <a:t>Грязь убрать поможет...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4663" y="3927475"/>
            <a:ext cx="35798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Ь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1986" name="Объект 3"/>
          <p:cNvSpPr>
            <a:spLocks noGrp="1"/>
          </p:cNvSpPr>
          <p:nvPr>
            <p:ph sz="quarter" idx="13"/>
          </p:nvPr>
        </p:nvSpPr>
        <p:spPr>
          <a:xfrm>
            <a:off x="250825" y="115888"/>
            <a:ext cx="6400800" cy="3187700"/>
          </a:xfrm>
        </p:spPr>
        <p:txBody>
          <a:bodyPr/>
          <a:lstStyle/>
          <a:p>
            <a:endParaRPr lang="ru-RU" smtClean="0"/>
          </a:p>
          <a:p>
            <a:r>
              <a:rPr lang="ru-RU" sz="3200" smtClean="0"/>
              <a:t>Чтобы ездить без проблем,</a:t>
            </a:r>
          </a:p>
          <a:p>
            <a:r>
              <a:rPr lang="ru-RU" sz="3200" smtClean="0"/>
              <a:t>Знаки надо знать нам всем.</a:t>
            </a:r>
          </a:p>
          <a:p>
            <a:r>
              <a:rPr lang="ru-RU" sz="3200" smtClean="0"/>
              <a:t>Только не поймём никак,</a:t>
            </a:r>
          </a:p>
          <a:p>
            <a:r>
              <a:rPr lang="ru-RU" sz="3200" smtClean="0"/>
              <a:t>Где же в знаках...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3429000"/>
            <a:ext cx="4457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7185" y="358257"/>
            <a:ext cx="864096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1500" dirty="0" smtClean="0"/>
              <a:t> </a:t>
            </a:r>
            <a:endParaRPr lang="ru-RU" sz="11500" dirty="0"/>
          </a:p>
        </p:txBody>
      </p:sp>
      <p:sp>
        <p:nvSpPr>
          <p:cNvPr id="15362" name="Объект 2"/>
          <p:cNvSpPr>
            <a:spLocks noGrp="1"/>
          </p:cNvSpPr>
          <p:nvPr>
            <p:ph sz="quarter" idx="13"/>
          </p:nvPr>
        </p:nvSpPr>
        <p:spPr>
          <a:xfrm>
            <a:off x="395288" y="388938"/>
            <a:ext cx="6400800" cy="3475037"/>
          </a:xfrm>
        </p:spPr>
        <p:txBody>
          <a:bodyPr/>
          <a:lstStyle/>
          <a:p>
            <a:r>
              <a:rPr lang="ru-RU" sz="3200" smtClean="0"/>
              <a:t>Смотрят все разинув рот,</a:t>
            </a:r>
          </a:p>
          <a:p>
            <a:r>
              <a:rPr lang="ru-RU" sz="3200" smtClean="0"/>
              <a:t>Как огромный пароход,</a:t>
            </a:r>
          </a:p>
          <a:p>
            <a:r>
              <a:rPr lang="ru-RU" sz="3200" smtClean="0"/>
              <a:t>Повидавший целый мир,</a:t>
            </a:r>
          </a:p>
          <a:p>
            <a:r>
              <a:rPr lang="ru-RU" sz="3200" smtClean="0"/>
              <a:t>Тащит маленький...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61281" y="332655"/>
            <a:ext cx="1674696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j-ea"/>
                <a:cs typeface="+mj-cs"/>
              </a:rPr>
              <a:t>Б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441331" y="3068960"/>
            <a:ext cx="4857298" cy="30971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127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Ы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3010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Я не знаю, в чём секрет,</a:t>
            </a:r>
          </a:p>
          <a:p>
            <a:r>
              <a:rPr lang="ru-RU" sz="3200" smtClean="0"/>
              <a:t>Слов на эту букву нет,</a:t>
            </a:r>
          </a:p>
          <a:p>
            <a:r>
              <a:rPr lang="ru-RU" sz="3200" smtClean="0"/>
              <a:t>Только буквЫ все важнЫ,</a:t>
            </a:r>
          </a:p>
          <a:p>
            <a:r>
              <a:rPr lang="ru-RU" sz="3200" smtClean="0"/>
              <a:t>МЫ запомним букву...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3448050"/>
            <a:ext cx="4457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Ъ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6400800" cy="3475038"/>
          </a:xfrm>
        </p:spPr>
        <p:txBody>
          <a:bodyPr rtlCol="0">
            <a:norm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Знаем, есть и въезд и съезд,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Есть подъём, и есть подъезд,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Нам без них нельзя никак,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Очень важен...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5113" y="3573463"/>
            <a:ext cx="4457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Э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5058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Мы хотели ехать прямо,</a:t>
            </a:r>
          </a:p>
          <a:p>
            <a:r>
              <a:rPr lang="ru-RU" sz="3200" smtClean="0"/>
              <a:t>Посреди дороги - яма,</a:t>
            </a:r>
          </a:p>
          <a:p>
            <a:r>
              <a:rPr lang="ru-RU" sz="3200" smtClean="0"/>
              <a:t>И дорожный оператор</a:t>
            </a:r>
          </a:p>
          <a:p>
            <a:r>
              <a:rPr lang="ru-RU" sz="3200" smtClean="0"/>
              <a:t>Шлёт нам в помощь...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2997200"/>
            <a:ext cx="5045075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Ю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6082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Лето - жаркая пора,</a:t>
            </a:r>
          </a:p>
          <a:p>
            <a:r>
              <a:rPr lang="ru-RU" sz="3200" smtClean="0"/>
              <a:t>Едет к морю детвора!</a:t>
            </a:r>
          </a:p>
          <a:p>
            <a:r>
              <a:rPr lang="ru-RU" sz="3200" smtClean="0"/>
              <a:t>Под колес весёлый стук</a:t>
            </a:r>
          </a:p>
          <a:p>
            <a:r>
              <a:rPr lang="ru-RU" sz="3200" smtClean="0"/>
              <a:t>Поезд движется на...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95934" y="3356992"/>
            <a:ext cx="4752530" cy="302433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smtClean="0">
                <a:solidFill>
                  <a:srgbClr val="C00000"/>
                </a:solidFill>
              </a:rPr>
              <a:t>Я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7106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Это что там в дымке тает,</a:t>
            </a:r>
          </a:p>
          <a:p>
            <a:r>
              <a:rPr lang="ru-RU" sz="3200" smtClean="0"/>
              <a:t>Птицей по  волнам  летает?</a:t>
            </a:r>
          </a:p>
          <a:p>
            <a:r>
              <a:rPr lang="ru-RU" sz="3200" smtClean="0"/>
              <a:t>Паруса  меняет  вахта,</a:t>
            </a:r>
          </a:p>
          <a:p>
            <a:r>
              <a:rPr lang="ru-RU" sz="3200" smtClean="0"/>
              <a:t>Держит нос по ветру...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211960" y="2977912"/>
            <a:ext cx="4729584" cy="36004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157192"/>
            <a:ext cx="7920880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/>
              <a:t>Презентация опубликована на сайте - viki.rdf.ru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rmAutofit/>
          </a:bodyPr>
          <a:lstStyle/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Источники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http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://www.solnet.ee/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загадок - Вадим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Косовицкий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https://www.google.ru/imghp?hl=ru&amp;tab=wi&amp;ei=73MWVIC5IIPIyAODuoLYBA&amp;ved=0CAQQqi4oAg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332656"/>
            <a:ext cx="1770599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В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sz="quarter" idx="13"/>
          </p:nvPr>
        </p:nvSpPr>
        <p:spPr>
          <a:xfrm>
            <a:off x="468313" y="476250"/>
            <a:ext cx="6400800" cy="3475038"/>
          </a:xfrm>
        </p:spPr>
        <p:txBody>
          <a:bodyPr/>
          <a:lstStyle/>
          <a:p>
            <a:r>
              <a:rPr lang="ru-RU" sz="3200" smtClean="0"/>
              <a:t>Как блестит на солнце рама!</a:t>
            </a:r>
          </a:p>
          <a:p>
            <a:r>
              <a:rPr lang="ru-RU" sz="3200" smtClean="0"/>
              <a:t>Удивляется сосед -</a:t>
            </a:r>
          </a:p>
          <a:p>
            <a:r>
              <a:rPr lang="ru-RU" sz="3200" smtClean="0"/>
              <a:t>Целый день учусь упрямо</a:t>
            </a:r>
          </a:p>
          <a:p>
            <a:r>
              <a:rPr lang="ru-RU" sz="3200" smtClean="0"/>
              <a:t>Я водить...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53" r="14249"/>
          <a:stretch>
            <a:fillRect/>
          </a:stretch>
        </p:blipFill>
        <p:spPr bwMode="auto">
          <a:xfrm>
            <a:off x="3563938" y="2420938"/>
            <a:ext cx="424815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620688"/>
            <a:ext cx="3066743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Г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А у нас в семье веселье -</a:t>
            </a:r>
          </a:p>
          <a:p>
            <a:r>
              <a:rPr lang="ru-RU" sz="3200" smtClean="0"/>
              <a:t>Отмечаем новоселье!</a:t>
            </a:r>
          </a:p>
          <a:p>
            <a:r>
              <a:rPr lang="ru-RU" sz="3200" smtClean="0"/>
              <a:t>Переехали за миг!</a:t>
            </a:r>
          </a:p>
          <a:p>
            <a:r>
              <a:rPr lang="ru-RU" sz="3200" smtClean="0"/>
              <a:t>А помог нам...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8F5CA"/>
              </a:clrFrom>
              <a:clrTo>
                <a:srgbClr val="F8F5CA">
                  <a:alpha val="0"/>
                </a:srgbClr>
              </a:clrTo>
            </a:clrChange>
            <a:extLst>
              <a:ext uri="{28A0092B-C50C-407E-A947-70E740481C1C}"/>
            </a:extLst>
          </a:blip>
          <a:stretch>
            <a:fillRect/>
          </a:stretch>
        </p:blipFill>
        <p:spPr>
          <a:xfrm flipH="1">
            <a:off x="3419872" y="3068960"/>
            <a:ext cx="439248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476672"/>
            <a:ext cx="214962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Д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sz="quarter" idx="13"/>
          </p:nvPr>
        </p:nvSpPr>
        <p:spPr>
          <a:xfrm>
            <a:off x="468313" y="476250"/>
            <a:ext cx="6400800" cy="3475038"/>
          </a:xfrm>
        </p:spPr>
        <p:txBody>
          <a:bodyPr/>
          <a:lstStyle/>
          <a:p>
            <a:r>
              <a:rPr lang="ru-RU" sz="3200" smtClean="0"/>
              <a:t>Это что там под Луной?</a:t>
            </a:r>
          </a:p>
          <a:p>
            <a:r>
              <a:rPr lang="ru-RU" sz="3200" smtClean="0"/>
              <a:t>Дыня с дом величиной?</a:t>
            </a:r>
          </a:p>
          <a:p>
            <a:r>
              <a:rPr lang="ru-RU" sz="3200" smtClean="0"/>
              <a:t>В небесах парит корабль</a:t>
            </a:r>
          </a:p>
          <a:p>
            <a:r>
              <a:rPr lang="ru-RU" sz="3200" smtClean="0"/>
              <a:t>Под названьем...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8857" t="17065" r="9543" b="14596"/>
          <a:stretch/>
        </p:blipFill>
        <p:spPr>
          <a:xfrm>
            <a:off x="3563888" y="2924944"/>
            <a:ext cx="5181600" cy="3410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808" y="476672"/>
            <a:ext cx="2221632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sz="quarter" idx="13"/>
          </p:nvPr>
        </p:nvSpPr>
        <p:spPr>
          <a:xfrm>
            <a:off x="468313" y="404813"/>
            <a:ext cx="6400800" cy="3475037"/>
          </a:xfrm>
        </p:spPr>
        <p:txBody>
          <a:bodyPr/>
          <a:lstStyle/>
          <a:p>
            <a:r>
              <a:rPr lang="ru-RU" sz="3200" smtClean="0"/>
              <a:t>Ёлка - радость у стола,</a:t>
            </a:r>
          </a:p>
          <a:p>
            <a:r>
              <a:rPr lang="ru-RU" sz="3200" smtClean="0"/>
              <a:t>Но для площади мала.</a:t>
            </a:r>
          </a:p>
          <a:p>
            <a:r>
              <a:rPr lang="ru-RU" sz="3200" smtClean="0"/>
              <a:t>Сквозь пургу и сквозь метель</a:t>
            </a:r>
          </a:p>
          <a:p>
            <a:r>
              <a:rPr lang="ru-RU" sz="3200" smtClean="0"/>
              <a:t>К нам на праздник едет...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2565400"/>
            <a:ext cx="23812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784" y="404664"/>
            <a:ext cx="2509664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Ё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sz="quarter" idx="13"/>
          </p:nvPr>
        </p:nvSpPr>
        <p:spPr>
          <a:xfrm>
            <a:off x="539750" y="476250"/>
            <a:ext cx="6400800" cy="3475038"/>
          </a:xfrm>
        </p:spPr>
        <p:txBody>
          <a:bodyPr/>
          <a:lstStyle/>
          <a:p>
            <a:r>
              <a:rPr lang="ru-RU" sz="3200" smtClean="0"/>
              <a:t>Кто там целый огород</a:t>
            </a:r>
          </a:p>
          <a:p>
            <a:r>
              <a:rPr lang="ru-RU" sz="3200" smtClean="0"/>
              <a:t>На себе домой везёт?</a:t>
            </a:r>
          </a:p>
          <a:p>
            <a:r>
              <a:rPr lang="ru-RU" sz="3200" smtClean="0"/>
              <a:t>На колючий шар похож.</a:t>
            </a:r>
          </a:p>
          <a:p>
            <a:r>
              <a:rPr lang="ru-RU" sz="3200" smtClean="0"/>
              <a:t>Вы узнали? - Это...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565400"/>
            <a:ext cx="439261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04664"/>
            <a:ext cx="2005608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3800" dirty="0" smtClean="0">
                <a:solidFill>
                  <a:srgbClr val="C00000"/>
                </a:solidFill>
              </a:rPr>
              <a:t>Ж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sz="quarter" idx="13"/>
          </p:nvPr>
        </p:nvSpPr>
        <p:spPr>
          <a:xfrm>
            <a:off x="468313" y="476250"/>
            <a:ext cx="6400800" cy="3475038"/>
          </a:xfrm>
        </p:spPr>
        <p:txBody>
          <a:bodyPr/>
          <a:lstStyle/>
          <a:p>
            <a:r>
              <a:rPr lang="ru-RU" sz="3200" smtClean="0"/>
              <a:t>Муравейник на дороге,</a:t>
            </a:r>
          </a:p>
          <a:p>
            <a:r>
              <a:rPr lang="ru-RU" sz="3200" smtClean="0"/>
              <a:t>Надо посмотреть под ноги.</a:t>
            </a:r>
          </a:p>
          <a:p>
            <a:r>
              <a:rPr lang="ru-RU" sz="3200" smtClean="0"/>
              <a:t>Муравьи собрались в круг -</a:t>
            </a:r>
          </a:p>
          <a:p>
            <a:r>
              <a:rPr lang="ru-RU" sz="3200" smtClean="0"/>
              <a:t>В плен захвачен черный...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2781300"/>
            <a:ext cx="3213100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346</TotalTime>
  <Words>493</Words>
  <Application>Microsoft Office PowerPoint</Application>
  <PresentationFormat>Экран (4:3)</PresentationFormat>
  <Paragraphs>140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азбука  в загадках</dc:title>
  <dc:creator>Данова Марина Александровна</dc:creator>
  <cp:lastModifiedBy>User</cp:lastModifiedBy>
  <cp:revision>23</cp:revision>
  <dcterms:created xsi:type="dcterms:W3CDTF">2014-09-11T07:07:31Z</dcterms:created>
  <dcterms:modified xsi:type="dcterms:W3CDTF">2020-05-16T12:31:28Z</dcterms:modified>
</cp:coreProperties>
</file>