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17"/>
  </p:notesMasterIdLst>
  <p:sldIdLst>
    <p:sldId id="256" r:id="rId2"/>
    <p:sldId id="291" r:id="rId3"/>
    <p:sldId id="353" r:id="rId4"/>
    <p:sldId id="346" r:id="rId5"/>
    <p:sldId id="290" r:id="rId6"/>
    <p:sldId id="349" r:id="rId7"/>
    <p:sldId id="350" r:id="rId8"/>
    <p:sldId id="354" r:id="rId9"/>
    <p:sldId id="355" r:id="rId10"/>
    <p:sldId id="356" r:id="rId11"/>
    <p:sldId id="357" r:id="rId12"/>
    <p:sldId id="358" r:id="rId13"/>
    <p:sldId id="352" r:id="rId14"/>
    <p:sldId id="348" r:id="rId15"/>
    <p:sldId id="328" r:id="rId16"/>
  </p:sldIdLst>
  <p:sldSz cx="9144000" cy="6858000" type="screen4x3"/>
  <p:notesSz cx="6858000" cy="9144000"/>
  <p:defaultTextStyle>
    <a:defPPr>
      <a:defRPr lang="en-US"/>
    </a:defPPr>
    <a:lvl1pPr algn="l" rtl="0" fontAlgn="base">
      <a:spcBef>
        <a:spcPct val="0"/>
      </a:spcBef>
      <a:spcAft>
        <a:spcPct val="0"/>
      </a:spcAft>
      <a:defRPr b="1" kern="1200">
        <a:solidFill>
          <a:schemeClr val="tx1"/>
        </a:solidFill>
        <a:latin typeface="Arial" charset="0"/>
        <a:ea typeface="+mn-ea"/>
        <a:cs typeface="Arial" charset="0"/>
      </a:defRPr>
    </a:lvl1pPr>
    <a:lvl2pPr marL="457200" algn="l" rtl="0" fontAlgn="base">
      <a:spcBef>
        <a:spcPct val="0"/>
      </a:spcBef>
      <a:spcAft>
        <a:spcPct val="0"/>
      </a:spcAft>
      <a:defRPr b="1" kern="1200">
        <a:solidFill>
          <a:schemeClr val="tx1"/>
        </a:solidFill>
        <a:latin typeface="Arial" charset="0"/>
        <a:ea typeface="+mn-ea"/>
        <a:cs typeface="Arial" charset="0"/>
      </a:defRPr>
    </a:lvl2pPr>
    <a:lvl3pPr marL="914400" algn="l" rtl="0" fontAlgn="base">
      <a:spcBef>
        <a:spcPct val="0"/>
      </a:spcBef>
      <a:spcAft>
        <a:spcPct val="0"/>
      </a:spcAft>
      <a:defRPr b="1" kern="1200">
        <a:solidFill>
          <a:schemeClr val="tx1"/>
        </a:solidFill>
        <a:latin typeface="Arial" charset="0"/>
        <a:ea typeface="+mn-ea"/>
        <a:cs typeface="Arial" charset="0"/>
      </a:defRPr>
    </a:lvl3pPr>
    <a:lvl4pPr marL="1371600" algn="l" rtl="0" fontAlgn="base">
      <a:spcBef>
        <a:spcPct val="0"/>
      </a:spcBef>
      <a:spcAft>
        <a:spcPct val="0"/>
      </a:spcAft>
      <a:defRPr b="1" kern="1200">
        <a:solidFill>
          <a:schemeClr val="tx1"/>
        </a:solidFill>
        <a:latin typeface="Arial" charset="0"/>
        <a:ea typeface="+mn-ea"/>
        <a:cs typeface="Arial" charset="0"/>
      </a:defRPr>
    </a:lvl4pPr>
    <a:lvl5pPr marL="1828800" algn="l" rtl="0" fontAlgn="base">
      <a:spcBef>
        <a:spcPct val="0"/>
      </a:spcBef>
      <a:spcAft>
        <a:spcPct val="0"/>
      </a:spcAft>
      <a:defRPr b="1" kern="1200">
        <a:solidFill>
          <a:schemeClr val="tx1"/>
        </a:solidFill>
        <a:latin typeface="Arial" charset="0"/>
        <a:ea typeface="+mn-ea"/>
        <a:cs typeface="Arial" charset="0"/>
      </a:defRPr>
    </a:lvl5pPr>
    <a:lvl6pPr marL="2286000" algn="l" defTabSz="914400" rtl="0" eaLnBrk="1" latinLnBrk="0" hangingPunct="1">
      <a:defRPr b="1" kern="1200">
        <a:solidFill>
          <a:schemeClr val="tx1"/>
        </a:solidFill>
        <a:latin typeface="Arial" charset="0"/>
        <a:ea typeface="+mn-ea"/>
        <a:cs typeface="Arial" charset="0"/>
      </a:defRPr>
    </a:lvl6pPr>
    <a:lvl7pPr marL="2743200" algn="l" defTabSz="914400" rtl="0" eaLnBrk="1" latinLnBrk="0" hangingPunct="1">
      <a:defRPr b="1" kern="1200">
        <a:solidFill>
          <a:schemeClr val="tx1"/>
        </a:solidFill>
        <a:latin typeface="Arial" charset="0"/>
        <a:ea typeface="+mn-ea"/>
        <a:cs typeface="Arial" charset="0"/>
      </a:defRPr>
    </a:lvl7pPr>
    <a:lvl8pPr marL="3200400" algn="l" defTabSz="914400" rtl="0" eaLnBrk="1" latinLnBrk="0" hangingPunct="1">
      <a:defRPr b="1" kern="1200">
        <a:solidFill>
          <a:schemeClr val="tx1"/>
        </a:solidFill>
        <a:latin typeface="Arial" charset="0"/>
        <a:ea typeface="+mn-ea"/>
        <a:cs typeface="Arial" charset="0"/>
      </a:defRPr>
    </a:lvl8pPr>
    <a:lvl9pPr marL="3657600" algn="l" defTabSz="914400" rtl="0" eaLnBrk="1" latinLnBrk="0" hangingPunct="1">
      <a:defRPr b="1"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ome" initials="h"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CCCC"/>
    <a:srgbClr val="1D528D"/>
    <a:srgbClr val="B6E8F0"/>
    <a:srgbClr val="FF9999"/>
    <a:srgbClr val="B6F8A2"/>
    <a:srgbClr val="FF8B8B"/>
    <a:srgbClr val="FF66FF"/>
    <a:srgbClr val="CCFFFF"/>
  </p:clrMru>
</p:presentationPr>
</file>

<file path=ppt/tableStyles.xml><?xml version="1.0" encoding="utf-8"?>
<a:tblStyleLst xmlns:a="http://schemas.openxmlformats.org/drawingml/2006/main" def="{5C22544A-7EE6-4342-B048-85BDC9FD1C3A}">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Стиль из темы 1 - акцент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07" autoAdjust="0"/>
    <p:restoredTop sz="98234" autoAdjust="0"/>
  </p:normalViewPr>
  <p:slideViewPr>
    <p:cSldViewPr>
      <p:cViewPr>
        <p:scale>
          <a:sx n="60" d="100"/>
          <a:sy n="60" d="100"/>
        </p:scale>
        <p:origin x="-786" y="-36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3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DC8426-76B5-4A03-B571-E9BE4B7ABF25}" type="doc">
      <dgm:prSet loTypeId="urn:microsoft.com/office/officeart/2005/8/layout/default" loCatId="list" qsTypeId="urn:microsoft.com/office/officeart/2005/8/quickstyle/simple1#34" qsCatId="simple" csTypeId="urn:microsoft.com/office/officeart/2005/8/colors/accent1_2#31" csCatId="accent1" phldr="1"/>
      <dgm:spPr/>
      <dgm:t>
        <a:bodyPr/>
        <a:lstStyle/>
        <a:p>
          <a:endParaRPr lang="ru-RU"/>
        </a:p>
      </dgm:t>
    </dgm:pt>
    <dgm:pt modelId="{1658F4AC-EA8F-4BF1-807F-D7DE8884C287}">
      <dgm:prSet phldrT="[Текст]" custT="1"/>
      <dgm:spPr/>
      <dgm:t>
        <a:bodyPr/>
        <a:lstStyle/>
        <a:p>
          <a:r>
            <a:rPr lang="ru-RU" sz="2400" b="0" i="0"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dgm:t>
    </dgm:pt>
    <dgm:pt modelId="{78F89425-961E-40D2-8A2F-961B47F25A72}" type="parTrans" cxnId="{BD6A6BED-22AE-4C9E-A295-EBF2FE16A1B8}">
      <dgm:prSet/>
      <dgm:spPr/>
      <dgm:t>
        <a:bodyPr/>
        <a:lstStyle/>
        <a:p>
          <a:endParaRPr lang="ru-RU"/>
        </a:p>
      </dgm:t>
    </dgm:pt>
    <dgm:pt modelId="{DAE0F5D4-123F-4F7E-A4D3-5966FDE06D84}" type="sibTrans" cxnId="{BD6A6BED-22AE-4C9E-A295-EBF2FE16A1B8}">
      <dgm:prSet/>
      <dgm:spPr/>
      <dgm:t>
        <a:bodyPr/>
        <a:lstStyle/>
        <a:p>
          <a:endParaRPr lang="ru-RU"/>
        </a:p>
      </dgm:t>
    </dgm:pt>
    <dgm:pt modelId="{22689759-2BC0-4174-950E-4D0C6BFF8C0D}">
      <dgm:prSet phldrT="[Текст]" custT="1"/>
      <dgm:spPr/>
      <dgm:t>
        <a:bodyPr/>
        <a:lstStyle/>
        <a:p>
          <a:r>
            <a:rPr lang="ru-RU" sz="2400" b="0" i="0"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dgm:t>
    </dgm:pt>
    <dgm:pt modelId="{8E55AB87-0CF3-4C45-A634-8630DFCAFD65}" type="parTrans" cxnId="{5BC1FD8C-3E96-45B3-90E7-E2E99A988B20}">
      <dgm:prSet/>
      <dgm:spPr/>
      <dgm:t>
        <a:bodyPr/>
        <a:lstStyle/>
        <a:p>
          <a:endParaRPr lang="ru-RU"/>
        </a:p>
      </dgm:t>
    </dgm:pt>
    <dgm:pt modelId="{3D9355AC-D75C-4828-9450-8FCD1D5A2888}" type="sibTrans" cxnId="{5BC1FD8C-3E96-45B3-90E7-E2E99A988B20}">
      <dgm:prSet/>
      <dgm:spPr/>
      <dgm:t>
        <a:bodyPr/>
        <a:lstStyle/>
        <a:p>
          <a:endParaRPr lang="ru-RU"/>
        </a:p>
      </dgm:t>
    </dgm:pt>
    <dgm:pt modelId="{2DCE5E6E-FB09-4FFA-99B1-8633D5BA607F}">
      <dgm:prSet phldrT="[Текст]" custT="1"/>
      <dgm:spPr/>
      <dgm:t>
        <a:bodyPr/>
        <a:lstStyle/>
        <a:p>
          <a:r>
            <a:rPr lang="ru-RU" sz="2400"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dgm:t>
    </dgm:pt>
    <dgm:pt modelId="{F683D951-CCB7-4D8B-A1AF-B0A7A8DC8CA4}" type="parTrans" cxnId="{ABE90145-F374-453F-BB47-7815F5F50E83}">
      <dgm:prSet/>
      <dgm:spPr/>
      <dgm:t>
        <a:bodyPr/>
        <a:lstStyle/>
        <a:p>
          <a:endParaRPr lang="ru-RU"/>
        </a:p>
      </dgm:t>
    </dgm:pt>
    <dgm:pt modelId="{980ADA21-2AB1-4999-A506-AEE95684095A}" type="sibTrans" cxnId="{ABE90145-F374-453F-BB47-7815F5F50E83}">
      <dgm:prSet/>
      <dgm:spPr/>
      <dgm:t>
        <a:bodyPr/>
        <a:lstStyle/>
        <a:p>
          <a:endParaRPr lang="ru-RU"/>
        </a:p>
      </dgm:t>
    </dgm:pt>
    <dgm:pt modelId="{28935E12-8862-40E7-926C-387348E13B0B}" type="pres">
      <dgm:prSet presAssocID="{91DC8426-76B5-4A03-B571-E9BE4B7ABF25}" presName="diagram" presStyleCnt="0">
        <dgm:presLayoutVars>
          <dgm:dir/>
          <dgm:resizeHandles val="exact"/>
        </dgm:presLayoutVars>
      </dgm:prSet>
      <dgm:spPr/>
      <dgm:t>
        <a:bodyPr/>
        <a:lstStyle/>
        <a:p>
          <a:endParaRPr lang="ru-RU"/>
        </a:p>
      </dgm:t>
    </dgm:pt>
    <dgm:pt modelId="{DE9F5179-A774-438B-A174-16CA881EAA57}" type="pres">
      <dgm:prSet presAssocID="{1658F4AC-EA8F-4BF1-807F-D7DE8884C287}" presName="node" presStyleLbl="node1" presStyleIdx="0" presStyleCnt="3" custAng="10800000" custFlipVert="1" custScaleX="24956" custScaleY="24739" custLinFactNeighborX="1340" custLinFactNeighborY="10417">
        <dgm:presLayoutVars>
          <dgm:bulletEnabled val="1"/>
        </dgm:presLayoutVars>
      </dgm:prSet>
      <dgm:spPr/>
      <dgm:t>
        <a:bodyPr/>
        <a:lstStyle/>
        <a:p>
          <a:endParaRPr lang="ru-RU"/>
        </a:p>
      </dgm:t>
    </dgm:pt>
    <dgm:pt modelId="{6B5914B4-FFDD-464E-9A43-C4D9C80BDC5D}" type="pres">
      <dgm:prSet presAssocID="{DAE0F5D4-123F-4F7E-A4D3-5966FDE06D84}" presName="sibTrans" presStyleCnt="0"/>
      <dgm:spPr/>
    </dgm:pt>
    <dgm:pt modelId="{FD73D1C6-609D-4E35-8660-FA684FF6D0EE}" type="pres">
      <dgm:prSet presAssocID="{22689759-2BC0-4174-950E-4D0C6BFF8C0D}" presName="node" presStyleLbl="node1" presStyleIdx="1" presStyleCnt="3" custAng="10800000" custFlipVert="1" custScaleX="24956" custScaleY="24739" custLinFactNeighborX="-22" custLinFactNeighborY="11719">
        <dgm:presLayoutVars>
          <dgm:bulletEnabled val="1"/>
        </dgm:presLayoutVars>
      </dgm:prSet>
      <dgm:spPr/>
      <dgm:t>
        <a:bodyPr/>
        <a:lstStyle/>
        <a:p>
          <a:endParaRPr lang="ru-RU"/>
        </a:p>
      </dgm:t>
    </dgm:pt>
    <dgm:pt modelId="{2DFA777D-9EA3-4CBC-86F7-D4F6F7086B00}" type="pres">
      <dgm:prSet presAssocID="{3D9355AC-D75C-4828-9450-8FCD1D5A2888}" presName="sibTrans" presStyleCnt="0"/>
      <dgm:spPr/>
    </dgm:pt>
    <dgm:pt modelId="{C954630B-BEDD-4D5E-93F9-B6844F9A052D}" type="pres">
      <dgm:prSet presAssocID="{2DCE5E6E-FB09-4FFA-99B1-8633D5BA607F}" presName="node" presStyleLbl="node1" presStyleIdx="2" presStyleCnt="3" custAng="10800000" custFlipVert="1" custScaleX="24956" custScaleY="24739" custLinFactNeighborX="-1384" custLinFactNeighborY="10417">
        <dgm:presLayoutVars>
          <dgm:bulletEnabled val="1"/>
        </dgm:presLayoutVars>
      </dgm:prSet>
      <dgm:spPr/>
      <dgm:t>
        <a:bodyPr/>
        <a:lstStyle/>
        <a:p>
          <a:endParaRPr lang="ru-RU"/>
        </a:p>
      </dgm:t>
    </dgm:pt>
  </dgm:ptLst>
  <dgm:cxnLst>
    <dgm:cxn modelId="{ABE90145-F374-453F-BB47-7815F5F50E83}" srcId="{91DC8426-76B5-4A03-B571-E9BE4B7ABF25}" destId="{2DCE5E6E-FB09-4FFA-99B1-8633D5BA607F}" srcOrd="2" destOrd="0" parTransId="{F683D951-CCB7-4D8B-A1AF-B0A7A8DC8CA4}" sibTransId="{980ADA21-2AB1-4999-A506-AEE95684095A}"/>
    <dgm:cxn modelId="{60D6AD5E-B02E-4458-9F12-4A6E149A2255}" type="presOf" srcId="{2DCE5E6E-FB09-4FFA-99B1-8633D5BA607F}" destId="{C954630B-BEDD-4D5E-93F9-B6844F9A052D}" srcOrd="0" destOrd="0" presId="urn:microsoft.com/office/officeart/2005/8/layout/default"/>
    <dgm:cxn modelId="{318B13CE-CAC3-4EDE-A838-D85943C9F415}" type="presOf" srcId="{91DC8426-76B5-4A03-B571-E9BE4B7ABF25}" destId="{28935E12-8862-40E7-926C-387348E13B0B}" srcOrd="0" destOrd="0" presId="urn:microsoft.com/office/officeart/2005/8/layout/default"/>
    <dgm:cxn modelId="{5BC1FD8C-3E96-45B3-90E7-E2E99A988B20}" srcId="{91DC8426-76B5-4A03-B571-E9BE4B7ABF25}" destId="{22689759-2BC0-4174-950E-4D0C6BFF8C0D}" srcOrd="1" destOrd="0" parTransId="{8E55AB87-0CF3-4C45-A634-8630DFCAFD65}" sibTransId="{3D9355AC-D75C-4828-9450-8FCD1D5A2888}"/>
    <dgm:cxn modelId="{BD6A6BED-22AE-4C9E-A295-EBF2FE16A1B8}" srcId="{91DC8426-76B5-4A03-B571-E9BE4B7ABF25}" destId="{1658F4AC-EA8F-4BF1-807F-D7DE8884C287}" srcOrd="0" destOrd="0" parTransId="{78F89425-961E-40D2-8A2F-961B47F25A72}" sibTransId="{DAE0F5D4-123F-4F7E-A4D3-5966FDE06D84}"/>
    <dgm:cxn modelId="{E8890460-A915-42FC-BFBA-8D37DF64C8C8}" type="presOf" srcId="{1658F4AC-EA8F-4BF1-807F-D7DE8884C287}" destId="{DE9F5179-A774-438B-A174-16CA881EAA57}" srcOrd="0" destOrd="0" presId="urn:microsoft.com/office/officeart/2005/8/layout/default"/>
    <dgm:cxn modelId="{1097A85A-D541-4D50-ADE3-74F3F8605A47}" type="presOf" srcId="{22689759-2BC0-4174-950E-4D0C6BFF8C0D}" destId="{FD73D1C6-609D-4E35-8660-FA684FF6D0EE}" srcOrd="0" destOrd="0" presId="urn:microsoft.com/office/officeart/2005/8/layout/default"/>
    <dgm:cxn modelId="{1D359C77-4F6F-48AE-81F9-CDFEB6446F35}" type="presParOf" srcId="{28935E12-8862-40E7-926C-387348E13B0B}" destId="{DE9F5179-A774-438B-A174-16CA881EAA57}" srcOrd="0" destOrd="0" presId="urn:microsoft.com/office/officeart/2005/8/layout/default"/>
    <dgm:cxn modelId="{0AA217E4-2621-4419-A290-6D1AF6EA1489}" type="presParOf" srcId="{28935E12-8862-40E7-926C-387348E13B0B}" destId="{6B5914B4-FFDD-464E-9A43-C4D9C80BDC5D}" srcOrd="1" destOrd="0" presId="urn:microsoft.com/office/officeart/2005/8/layout/default"/>
    <dgm:cxn modelId="{CE5278ED-D588-4A7A-B0C7-4E555A74ED90}" type="presParOf" srcId="{28935E12-8862-40E7-926C-387348E13B0B}" destId="{FD73D1C6-609D-4E35-8660-FA684FF6D0EE}" srcOrd="2" destOrd="0" presId="urn:microsoft.com/office/officeart/2005/8/layout/default"/>
    <dgm:cxn modelId="{0F0ADE4F-C3A1-4D37-8321-C53BF22E4A9A}" type="presParOf" srcId="{28935E12-8862-40E7-926C-387348E13B0B}" destId="{2DFA777D-9EA3-4CBC-86F7-D4F6F7086B00}" srcOrd="3" destOrd="0" presId="urn:microsoft.com/office/officeart/2005/8/layout/default"/>
    <dgm:cxn modelId="{1060A7A1-3ADE-42C9-98DB-F31F84F9A9F3}" type="presParOf" srcId="{28935E12-8862-40E7-926C-387348E13B0B}" destId="{C954630B-BEDD-4D5E-93F9-B6844F9A052D}" srcOrd="4"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E9F5179-A774-438B-A174-16CA881EAA57}">
      <dsp:nvSpPr>
        <dsp:cNvPr id="0" name=""/>
        <dsp:cNvSpPr/>
      </dsp:nvSpPr>
      <dsp:spPr>
        <a:xfrm rot="10800000" flipV="1">
          <a:off x="357164" y="2428915"/>
          <a:ext cx="2281976" cy="135728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b="0" i="0" kern="1200" dirty="0" smtClean="0">
              <a:latin typeface="Times New Roman" pitchFamily="18" charset="0"/>
              <a:cs typeface="Times New Roman" pitchFamily="18" charset="0"/>
            </a:rPr>
            <a:t>???</a:t>
          </a:r>
          <a:endParaRPr lang="ru-RU" sz="2400" kern="1200" dirty="0">
            <a:latin typeface="Times New Roman" pitchFamily="18" charset="0"/>
            <a:cs typeface="Times New Roman" pitchFamily="18" charset="0"/>
          </a:endParaRPr>
        </a:p>
      </dsp:txBody>
      <dsp:txXfrm rot="10800000" flipV="1">
        <a:off x="357164" y="2428915"/>
        <a:ext cx="2281976" cy="1357280"/>
      </dsp:txXfrm>
    </dsp:sp>
    <dsp:sp modelId="{FD73D1C6-609D-4E35-8660-FA684FF6D0EE}">
      <dsp:nvSpPr>
        <dsp:cNvPr id="0" name=""/>
        <dsp:cNvSpPr/>
      </dsp:nvSpPr>
      <dsp:spPr>
        <a:xfrm rot="10800000" flipV="1">
          <a:off x="3429000" y="2500347"/>
          <a:ext cx="2281976" cy="135728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b="0" i="0" kern="1200" dirty="0" smtClean="0">
              <a:latin typeface="Times New Roman" pitchFamily="18" charset="0"/>
              <a:cs typeface="Times New Roman" pitchFamily="18" charset="0"/>
            </a:rPr>
            <a:t>???</a:t>
          </a:r>
          <a:endParaRPr lang="ru-RU" sz="2400" kern="1200" dirty="0">
            <a:latin typeface="Times New Roman" pitchFamily="18" charset="0"/>
            <a:cs typeface="Times New Roman" pitchFamily="18" charset="0"/>
          </a:endParaRPr>
        </a:p>
      </dsp:txBody>
      <dsp:txXfrm rot="10800000" flipV="1">
        <a:off x="3429000" y="2500347"/>
        <a:ext cx="2281976" cy="1357280"/>
      </dsp:txXfrm>
    </dsp:sp>
    <dsp:sp modelId="{C954630B-BEDD-4D5E-93F9-B6844F9A052D}">
      <dsp:nvSpPr>
        <dsp:cNvPr id="0" name=""/>
        <dsp:cNvSpPr/>
      </dsp:nvSpPr>
      <dsp:spPr>
        <a:xfrm rot="10800000" flipV="1">
          <a:off x="6500835" y="2428915"/>
          <a:ext cx="2281976" cy="135728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kern="1200" dirty="0" smtClean="0">
              <a:latin typeface="Times New Roman" pitchFamily="18" charset="0"/>
              <a:cs typeface="Times New Roman" pitchFamily="18" charset="0"/>
            </a:rPr>
            <a:t>???</a:t>
          </a:r>
          <a:endParaRPr lang="ru-RU" sz="2400" kern="1200" dirty="0">
            <a:latin typeface="Times New Roman" pitchFamily="18" charset="0"/>
            <a:cs typeface="Times New Roman" pitchFamily="18" charset="0"/>
          </a:endParaRPr>
        </a:p>
      </dsp:txBody>
      <dsp:txXfrm rot="10800000" flipV="1">
        <a:off x="6500835" y="2428915"/>
        <a:ext cx="2281976" cy="135728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3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cs typeface="+mn-cs"/>
              </a:defRPr>
            </a:lvl1pPr>
          </a:lstStyle>
          <a:p>
            <a:pPr>
              <a:defRPr/>
            </a:pPr>
            <a:fld id="{69177C22-8959-49C7-9ECA-F47E1275162A}" type="datetimeFigureOut">
              <a:rPr lang="ru-RU"/>
              <a:pPr>
                <a:defRPr/>
              </a:pPr>
              <a:t>14.03.2017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cs typeface="+mn-cs"/>
              </a:defRPr>
            </a:lvl1pPr>
          </a:lstStyle>
          <a:p>
            <a:pPr>
              <a:defRPr/>
            </a:pPr>
            <a:fld id="{C26D4E9F-6A4B-4185-A443-694649FFC63E}"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E058726C-D496-461B-9634-B7184AABC32F}" type="datetimeFigureOut">
              <a:rPr lang="ru-RU" smtClean="0"/>
              <a:pPr/>
              <a:t>14.03.2017</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C9AFF6D-062F-4217-BED9-CDFD7EAF0E3D}"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spd="med">
    <p:whee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en-US"/>
          </a:p>
        </p:txBody>
      </p:sp>
      <p:sp>
        <p:nvSpPr>
          <p:cNvPr id="5" name="Нижний колонтитул 4"/>
          <p:cNvSpPr>
            <a:spLocks noGrp="1"/>
          </p:cNvSpPr>
          <p:nvPr>
            <p:ph type="ftr" sz="quarter" idx="11"/>
          </p:nvPr>
        </p:nvSpPr>
        <p:spPr/>
        <p:txBody>
          <a:bodyPr/>
          <a:lstStyle/>
          <a:p>
            <a:pPr>
              <a:defRPr/>
            </a:pPr>
            <a:endParaRPr lang="en-US"/>
          </a:p>
        </p:txBody>
      </p:sp>
      <p:sp>
        <p:nvSpPr>
          <p:cNvPr id="6" name="Номер слайда 5"/>
          <p:cNvSpPr>
            <a:spLocks noGrp="1"/>
          </p:cNvSpPr>
          <p:nvPr>
            <p:ph type="sldNum" sz="quarter" idx="12"/>
          </p:nvPr>
        </p:nvSpPr>
        <p:spPr/>
        <p:txBody>
          <a:bodyPr/>
          <a:lstStyle/>
          <a:p>
            <a:pPr>
              <a:defRPr/>
            </a:pPr>
            <a:fld id="{F57904BD-E365-4571-B341-19E3E8DC45C4}" type="slidenum">
              <a:rPr lang="en-US" smtClean="0"/>
              <a:pPr>
                <a:defRPr/>
              </a:pPr>
              <a:t>‹#›</a:t>
            </a:fld>
            <a:endParaRPr lang="en-US"/>
          </a:p>
        </p:txBody>
      </p:sp>
    </p:spTree>
  </p:cSld>
  <p:clrMapOvr>
    <a:masterClrMapping/>
  </p:clrMapOvr>
  <p:transition spd="med">
    <p:wheel/>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en-US"/>
          </a:p>
        </p:txBody>
      </p:sp>
      <p:sp>
        <p:nvSpPr>
          <p:cNvPr id="5" name="Нижний колонтитул 4"/>
          <p:cNvSpPr>
            <a:spLocks noGrp="1"/>
          </p:cNvSpPr>
          <p:nvPr>
            <p:ph type="ftr" sz="quarter" idx="11"/>
          </p:nvPr>
        </p:nvSpPr>
        <p:spPr/>
        <p:txBody>
          <a:bodyPr/>
          <a:lstStyle/>
          <a:p>
            <a:pPr>
              <a:defRPr/>
            </a:pPr>
            <a:endParaRPr lang="en-US"/>
          </a:p>
        </p:txBody>
      </p:sp>
      <p:sp>
        <p:nvSpPr>
          <p:cNvPr id="6" name="Номер слайда 5"/>
          <p:cNvSpPr>
            <a:spLocks noGrp="1"/>
          </p:cNvSpPr>
          <p:nvPr>
            <p:ph type="sldNum" sz="quarter" idx="12"/>
          </p:nvPr>
        </p:nvSpPr>
        <p:spPr/>
        <p:txBody>
          <a:bodyPr/>
          <a:lstStyle/>
          <a:p>
            <a:pPr>
              <a:defRPr/>
            </a:pPr>
            <a:fld id="{278349FF-D9C9-4BD8-8A8D-DCF300BED5AE}" type="slidenum">
              <a:rPr lang="en-US" smtClean="0"/>
              <a:pPr>
                <a:defRPr/>
              </a:pPr>
              <a:t>‹#›</a:t>
            </a:fld>
            <a:endParaRPr lang="en-US"/>
          </a:p>
        </p:txBody>
      </p:sp>
    </p:spTree>
  </p:cSld>
  <p:clrMapOvr>
    <a:masterClrMapping/>
  </p:clrMapOvr>
  <p:transition spd="med">
    <p:wheel/>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pPr>
              <a:defRPr/>
            </a:pPr>
            <a:endParaRPr lang="en-US"/>
          </a:p>
        </p:txBody>
      </p:sp>
      <p:sp>
        <p:nvSpPr>
          <p:cNvPr id="9" name="Номер слайда 8"/>
          <p:cNvSpPr>
            <a:spLocks noGrp="1"/>
          </p:cNvSpPr>
          <p:nvPr>
            <p:ph type="sldNum" sz="quarter" idx="15"/>
          </p:nvPr>
        </p:nvSpPr>
        <p:spPr/>
        <p:txBody>
          <a:bodyPr rtlCol="0"/>
          <a:lstStyle/>
          <a:p>
            <a:pPr>
              <a:defRPr/>
            </a:pPr>
            <a:fld id="{E4AFD7BA-D9C6-48C1-856B-78AAC2DC86A5}" type="slidenum">
              <a:rPr lang="en-US" smtClean="0"/>
              <a:pPr>
                <a:defRPr/>
              </a:pPr>
              <a:t>‹#›</a:t>
            </a:fld>
            <a:endParaRPr lang="en-US"/>
          </a:p>
        </p:txBody>
      </p:sp>
      <p:sp>
        <p:nvSpPr>
          <p:cNvPr id="10" name="Нижний колонтитул 9"/>
          <p:cNvSpPr>
            <a:spLocks noGrp="1"/>
          </p:cNvSpPr>
          <p:nvPr>
            <p:ph type="ftr" sz="quarter" idx="16"/>
          </p:nvPr>
        </p:nvSpPr>
        <p:spPr/>
        <p:txBody>
          <a:bodyPr rtlCol="0"/>
          <a:lstStyle/>
          <a:p>
            <a:pPr>
              <a:defRPr/>
            </a:pPr>
            <a:endParaRPr lang="en-US"/>
          </a:p>
        </p:txBody>
      </p:sp>
    </p:spTree>
  </p:cSld>
  <p:clrMapOvr>
    <a:masterClrMapping/>
  </p:clrMapOvr>
  <p:transition spd="med">
    <p:whee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pPr>
              <a:defRPr/>
            </a:pPr>
            <a:endParaRPr lang="en-US"/>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pPr>
              <a:defRPr/>
            </a:pPr>
            <a:endParaRPr lang="en-US"/>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pPr>
              <a:defRPr/>
            </a:pPr>
            <a:fld id="{BA57FCD1-80D9-4E6D-9EE7-2116C54F3958}"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med">
    <p:whee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pPr>
              <a:defRPr/>
            </a:pPr>
            <a:endParaRPr lang="en-US"/>
          </a:p>
        </p:txBody>
      </p:sp>
      <p:sp>
        <p:nvSpPr>
          <p:cNvPr id="6" name="Нижний колонтитул 5"/>
          <p:cNvSpPr>
            <a:spLocks noGrp="1"/>
          </p:cNvSpPr>
          <p:nvPr>
            <p:ph type="ftr" sz="quarter" idx="11"/>
          </p:nvPr>
        </p:nvSpPr>
        <p:spPr/>
        <p:txBody>
          <a:bodyPr/>
          <a:lstStyle/>
          <a:p>
            <a:pPr>
              <a:defRPr/>
            </a:pPr>
            <a:endParaRPr lang="en-US"/>
          </a:p>
        </p:txBody>
      </p:sp>
      <p:sp>
        <p:nvSpPr>
          <p:cNvPr id="7" name="Номер слайда 6"/>
          <p:cNvSpPr>
            <a:spLocks noGrp="1"/>
          </p:cNvSpPr>
          <p:nvPr>
            <p:ph type="sldNum" sz="quarter" idx="12"/>
          </p:nvPr>
        </p:nvSpPr>
        <p:spPr/>
        <p:txBody>
          <a:bodyPr/>
          <a:lstStyle/>
          <a:p>
            <a:pPr>
              <a:defRPr/>
            </a:pPr>
            <a:fld id="{EB845A65-4F9E-40CA-9FC9-3F25255B6524}" type="slidenum">
              <a:rPr lang="en-US" smtClean="0"/>
              <a:pPr>
                <a:defRPr/>
              </a:pPr>
              <a:t>‹#›</a:t>
            </a:fld>
            <a:endParaRPr lang="en-US"/>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spd="med">
    <p:wheel/>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pPr>
              <a:defRPr/>
            </a:pPr>
            <a:endParaRPr lang="en-US"/>
          </a:p>
        </p:txBody>
      </p:sp>
      <p:sp>
        <p:nvSpPr>
          <p:cNvPr id="8" name="Нижний колонтитул 7"/>
          <p:cNvSpPr>
            <a:spLocks noGrp="1"/>
          </p:cNvSpPr>
          <p:nvPr>
            <p:ph type="ftr" sz="quarter" idx="11"/>
          </p:nvPr>
        </p:nvSpPr>
        <p:spPr/>
        <p:txBody>
          <a:bodyPr/>
          <a:lstStyle/>
          <a:p>
            <a:pPr>
              <a:defRPr/>
            </a:pPr>
            <a:endParaRPr lang="en-US"/>
          </a:p>
        </p:txBody>
      </p:sp>
      <p:sp>
        <p:nvSpPr>
          <p:cNvPr id="9" name="Номер слайда 8"/>
          <p:cNvSpPr>
            <a:spLocks noGrp="1"/>
          </p:cNvSpPr>
          <p:nvPr>
            <p:ph type="sldNum" sz="quarter" idx="12"/>
          </p:nvPr>
        </p:nvSpPr>
        <p:spPr/>
        <p:txBody>
          <a:bodyPr/>
          <a:lstStyle/>
          <a:p>
            <a:pPr>
              <a:defRPr/>
            </a:pPr>
            <a:fld id="{4D238273-4461-465F-9955-4170EC3B5945}" type="slidenum">
              <a:rPr lang="en-US" smtClean="0"/>
              <a:pPr>
                <a:defRPr/>
              </a:pPr>
              <a:t>‹#›</a:t>
            </a:fld>
            <a:endParaRPr lang="en-US"/>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transition spd="med">
    <p:wheel/>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pPr>
              <a:defRPr/>
            </a:pPr>
            <a:endParaRPr lang="en-US"/>
          </a:p>
        </p:txBody>
      </p:sp>
      <p:sp>
        <p:nvSpPr>
          <p:cNvPr id="7" name="Номер слайда 6"/>
          <p:cNvSpPr>
            <a:spLocks noGrp="1"/>
          </p:cNvSpPr>
          <p:nvPr>
            <p:ph type="sldNum" sz="quarter" idx="11"/>
          </p:nvPr>
        </p:nvSpPr>
        <p:spPr/>
        <p:txBody>
          <a:bodyPr rtlCol="0"/>
          <a:lstStyle/>
          <a:p>
            <a:pPr>
              <a:defRPr/>
            </a:pPr>
            <a:fld id="{520F5755-E9DE-464F-A91C-CFEC656789B7}" type="slidenum">
              <a:rPr lang="en-US" smtClean="0"/>
              <a:pPr>
                <a:defRPr/>
              </a:pPr>
              <a:t>‹#›</a:t>
            </a:fld>
            <a:endParaRPr lang="en-US"/>
          </a:p>
        </p:txBody>
      </p:sp>
      <p:sp>
        <p:nvSpPr>
          <p:cNvPr id="8" name="Нижний колонтитул 7"/>
          <p:cNvSpPr>
            <a:spLocks noGrp="1"/>
          </p:cNvSpPr>
          <p:nvPr>
            <p:ph type="ftr" sz="quarter" idx="12"/>
          </p:nvPr>
        </p:nvSpPr>
        <p:spPr/>
        <p:txBody>
          <a:bodyPr rtlCol="0"/>
          <a:lstStyle/>
          <a:p>
            <a:pPr>
              <a:defRPr/>
            </a:pPr>
            <a:endParaRPr lang="en-US"/>
          </a:p>
        </p:txBody>
      </p:sp>
    </p:spTree>
  </p:cSld>
  <p:clrMapOvr>
    <a:masterClrMapping/>
  </p:clrMapOvr>
  <p:transition spd="med">
    <p:wheel/>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endParaRPr lang="en-US"/>
          </a:p>
        </p:txBody>
      </p:sp>
      <p:sp>
        <p:nvSpPr>
          <p:cNvPr id="3" name="Нижний колонтитул 2"/>
          <p:cNvSpPr>
            <a:spLocks noGrp="1"/>
          </p:cNvSpPr>
          <p:nvPr>
            <p:ph type="ftr" sz="quarter" idx="11"/>
          </p:nvPr>
        </p:nvSpPr>
        <p:spPr/>
        <p:txBody>
          <a:bodyPr/>
          <a:lstStyle/>
          <a:p>
            <a:pPr>
              <a:defRPr/>
            </a:pPr>
            <a:endParaRPr lang="en-US"/>
          </a:p>
        </p:txBody>
      </p:sp>
      <p:sp>
        <p:nvSpPr>
          <p:cNvPr id="4" name="Номер слайда 3"/>
          <p:cNvSpPr>
            <a:spLocks noGrp="1"/>
          </p:cNvSpPr>
          <p:nvPr>
            <p:ph type="sldNum" sz="quarter" idx="12"/>
          </p:nvPr>
        </p:nvSpPr>
        <p:spPr/>
        <p:txBody>
          <a:bodyPr/>
          <a:lstStyle/>
          <a:p>
            <a:pPr>
              <a:defRPr/>
            </a:pPr>
            <a:fld id="{9CDB9052-7F3F-4C17-9ECA-93A38427A3AB}" type="slidenum">
              <a:rPr lang="en-US" smtClean="0"/>
              <a:pPr>
                <a:defRPr/>
              </a:pPr>
              <a:t>‹#›</a:t>
            </a:fld>
            <a:endParaRPr lang="en-US"/>
          </a:p>
        </p:txBody>
      </p:sp>
    </p:spTree>
  </p:cSld>
  <p:clrMapOvr>
    <a:masterClrMapping/>
  </p:clrMapOvr>
  <p:transition spd="med">
    <p:wheel/>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pPr>
              <a:defRPr/>
            </a:pPr>
            <a:endParaRPr lang="en-US"/>
          </a:p>
        </p:txBody>
      </p:sp>
      <p:sp>
        <p:nvSpPr>
          <p:cNvPr id="22" name="Номер слайда 21"/>
          <p:cNvSpPr>
            <a:spLocks noGrp="1"/>
          </p:cNvSpPr>
          <p:nvPr>
            <p:ph type="sldNum" sz="quarter" idx="15"/>
          </p:nvPr>
        </p:nvSpPr>
        <p:spPr/>
        <p:txBody>
          <a:bodyPr rtlCol="0"/>
          <a:lstStyle/>
          <a:p>
            <a:pPr>
              <a:defRPr/>
            </a:pPr>
            <a:fld id="{4F76C86C-FF55-4C99-BDA3-6ACF18CBB6DA}" type="slidenum">
              <a:rPr lang="en-US" smtClean="0"/>
              <a:pPr>
                <a:defRPr/>
              </a:pPr>
              <a:t>‹#›</a:t>
            </a:fld>
            <a:endParaRPr lang="en-US"/>
          </a:p>
        </p:txBody>
      </p:sp>
      <p:sp>
        <p:nvSpPr>
          <p:cNvPr id="23" name="Нижний колонтитул 22"/>
          <p:cNvSpPr>
            <a:spLocks noGrp="1"/>
          </p:cNvSpPr>
          <p:nvPr>
            <p:ph type="ftr" sz="quarter" idx="16"/>
          </p:nvPr>
        </p:nvSpPr>
        <p:spPr/>
        <p:txBody>
          <a:bodyPr rtlCol="0"/>
          <a:lstStyle/>
          <a:p>
            <a:pPr>
              <a:defRPr/>
            </a:pPr>
            <a:endParaRPr lang="en-US"/>
          </a:p>
        </p:txBody>
      </p:sp>
    </p:spTree>
  </p:cSld>
  <p:clrMapOvr>
    <a:overrideClrMapping bg1="lt1" tx1="dk1" bg2="lt2" tx2="dk2" accent1="accent1" accent2="accent2" accent3="accent3" accent4="accent4" accent5="accent5" accent6="accent6" hlink="hlink" folHlink="folHlink"/>
  </p:clrMapOvr>
  <p:transition spd="med">
    <p:wheel/>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pPr>
              <a:defRPr/>
            </a:pPr>
            <a:endParaRPr lang="en-US"/>
          </a:p>
        </p:txBody>
      </p:sp>
      <p:sp>
        <p:nvSpPr>
          <p:cNvPr id="18" name="Номер слайда 17"/>
          <p:cNvSpPr>
            <a:spLocks noGrp="1"/>
          </p:cNvSpPr>
          <p:nvPr>
            <p:ph type="sldNum" sz="quarter" idx="11"/>
          </p:nvPr>
        </p:nvSpPr>
        <p:spPr/>
        <p:txBody>
          <a:bodyPr rtlCol="0"/>
          <a:lstStyle/>
          <a:p>
            <a:pPr>
              <a:defRPr/>
            </a:pPr>
            <a:fld id="{A0116DA3-265B-46E9-BCFA-C8E660E36CD7}" type="slidenum">
              <a:rPr lang="en-US" smtClean="0"/>
              <a:pPr>
                <a:defRPr/>
              </a:pPr>
              <a:t>‹#›</a:t>
            </a:fld>
            <a:endParaRPr lang="en-US"/>
          </a:p>
        </p:txBody>
      </p:sp>
      <p:sp>
        <p:nvSpPr>
          <p:cNvPr id="21" name="Нижний колонтитул 20"/>
          <p:cNvSpPr>
            <a:spLocks noGrp="1"/>
          </p:cNvSpPr>
          <p:nvPr>
            <p:ph type="ftr" sz="quarter" idx="12"/>
          </p:nvPr>
        </p:nvSpPr>
        <p:spPr/>
        <p:txBody>
          <a:bodyPr rtlCol="0"/>
          <a:lstStyle/>
          <a:p>
            <a:pPr>
              <a:defRPr/>
            </a:pPr>
            <a:endParaRPr lang="en-US"/>
          </a:p>
        </p:txBody>
      </p:sp>
    </p:spTree>
  </p:cSld>
  <p:clrMapOvr>
    <a:masterClrMapping/>
  </p:clrMapOvr>
  <p:transition spd="med">
    <p:wheel/>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en-US"/>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en-US"/>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pPr>
              <a:defRPr/>
            </a:pPr>
            <a:fld id="{1CF2247F-522B-42AD-B7EF-53C4288D54F4}"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ransition spd="med">
    <p:wheel/>
  </p:transition>
  <p:timing>
    <p:tnLst>
      <p:par>
        <p:cTn id="1" dur="indefinite" restart="never" nodeType="tmRoot"/>
      </p:par>
    </p:tnLst>
  </p:timing>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gif"/><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3.gif"/><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 Id="rId9" Type="http://schemas.openxmlformats.org/officeDocument/2006/relationships/image" Target="../media/image12.jpeg"/></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jpeg"/><Relationship Id="rId7" Type="http://schemas.openxmlformats.org/officeDocument/2006/relationships/image" Target="../media/image17.png"/><Relationship Id="rId2" Type="http://schemas.openxmlformats.org/officeDocument/2006/relationships/image" Target="../media/image3.gif"/><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gif"/><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21.jpeg"/><Relationship Id="rId7" Type="http://schemas.openxmlformats.org/officeDocument/2006/relationships/image" Target="../media/image10.jpeg"/><Relationship Id="rId2" Type="http://schemas.openxmlformats.org/officeDocument/2006/relationships/image" Target="../media/image3.gif"/><Relationship Id="rId1" Type="http://schemas.openxmlformats.org/officeDocument/2006/relationships/slideLayout" Target="../slideLayouts/slideLayout6.xml"/><Relationship Id="rId6" Type="http://schemas.openxmlformats.org/officeDocument/2006/relationships/image" Target="../media/image8.jpeg"/><Relationship Id="rId11" Type="http://schemas.openxmlformats.org/officeDocument/2006/relationships/image" Target="../media/image11.jpeg"/><Relationship Id="rId5" Type="http://schemas.openxmlformats.org/officeDocument/2006/relationships/image" Target="../media/image7.jpeg"/><Relationship Id="rId10" Type="http://schemas.openxmlformats.org/officeDocument/2006/relationships/image" Target="../media/image9.jpeg"/><Relationship Id="rId4" Type="http://schemas.openxmlformats.org/officeDocument/2006/relationships/image" Target="../media/image6.jpeg"/><Relationship Id="rId9" Type="http://schemas.openxmlformats.org/officeDocument/2006/relationships/image" Target="../media/image22.jpeg"/></Relationships>
</file>

<file path=ppt/slides/_rels/slide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7.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ctrTitle"/>
          </p:nvPr>
        </p:nvSpPr>
        <p:spPr>
          <a:xfrm>
            <a:off x="1763688" y="1268760"/>
            <a:ext cx="6529388" cy="1012825"/>
          </a:xfrm>
        </p:spPr>
        <p:txBody>
          <a:bodyPr/>
          <a:lstStyle/>
          <a:p>
            <a:pPr algn="ctr"/>
            <a:endParaRPr lang="ru-RU" b="1" dirty="0" smtClean="0">
              <a:solidFill>
                <a:srgbClr val="0070C0"/>
              </a:solidFill>
              <a:latin typeface="Times New Roman" pitchFamily="18" charset="0"/>
              <a:cs typeface="Times New Roman" pitchFamily="18" charset="0"/>
            </a:endParaRPr>
          </a:p>
        </p:txBody>
      </p:sp>
      <p:sp>
        <p:nvSpPr>
          <p:cNvPr id="8" name="Прямоугольник 7"/>
          <p:cNvSpPr/>
          <p:nvPr/>
        </p:nvSpPr>
        <p:spPr>
          <a:xfrm>
            <a:off x="5076056" y="5286375"/>
            <a:ext cx="3802832" cy="400110"/>
          </a:xfrm>
          <a:prstGeom prst="rect">
            <a:avLst/>
          </a:prstGeom>
        </p:spPr>
        <p:txBody>
          <a:bodyPr wrap="square">
            <a:spAutoFit/>
          </a:bodyPr>
          <a:lstStyle/>
          <a:p>
            <a:pPr>
              <a:defRPr/>
            </a:pPr>
            <a:r>
              <a:rPr lang="ru-RU" sz="2000" dirty="0" smtClean="0">
                <a:solidFill>
                  <a:schemeClr val="accent6">
                    <a:lumMod val="50000"/>
                  </a:schemeClr>
                </a:solidFill>
                <a:latin typeface="Times New Roman" pitchFamily="18" charset="0"/>
                <a:cs typeface="Times New Roman" pitchFamily="18" charset="0"/>
              </a:rPr>
              <a:t>Воспитатель </a:t>
            </a:r>
            <a:r>
              <a:rPr lang="ru-RU" sz="2000" dirty="0" err="1" smtClean="0">
                <a:solidFill>
                  <a:schemeClr val="accent6">
                    <a:lumMod val="50000"/>
                  </a:schemeClr>
                </a:solidFill>
                <a:latin typeface="Times New Roman" pitchFamily="18" charset="0"/>
                <a:cs typeface="Times New Roman" pitchFamily="18" charset="0"/>
              </a:rPr>
              <a:t>Едиханова</a:t>
            </a:r>
            <a:r>
              <a:rPr lang="ru-RU" sz="2000" dirty="0" smtClean="0">
                <a:solidFill>
                  <a:schemeClr val="accent6">
                    <a:lumMod val="50000"/>
                  </a:schemeClr>
                </a:solidFill>
                <a:latin typeface="Times New Roman" pitchFamily="18" charset="0"/>
                <a:cs typeface="Times New Roman" pitchFamily="18" charset="0"/>
              </a:rPr>
              <a:t> Р. М.</a:t>
            </a:r>
            <a:endParaRPr lang="ru-RU" sz="2000" dirty="0">
              <a:solidFill>
                <a:schemeClr val="accent6">
                  <a:lumMod val="50000"/>
                </a:schemeClr>
              </a:solidFill>
              <a:cs typeface="+mn-cs"/>
            </a:endParaRPr>
          </a:p>
        </p:txBody>
      </p:sp>
      <p:sp>
        <p:nvSpPr>
          <p:cNvPr id="10" name="Прямоугольник 9"/>
          <p:cNvSpPr/>
          <p:nvPr/>
        </p:nvSpPr>
        <p:spPr>
          <a:xfrm>
            <a:off x="3009126" y="5857875"/>
            <a:ext cx="2800318" cy="400110"/>
          </a:xfrm>
          <a:prstGeom prst="rect">
            <a:avLst/>
          </a:prstGeom>
        </p:spPr>
        <p:txBody>
          <a:bodyPr wrap="none">
            <a:spAutoFit/>
          </a:bodyPr>
          <a:lstStyle/>
          <a:p>
            <a:pPr algn="ctr">
              <a:defRPr/>
            </a:pPr>
            <a:r>
              <a:rPr lang="ru-RU" sz="2000" dirty="0" smtClean="0">
                <a:solidFill>
                  <a:schemeClr val="accent6">
                    <a:lumMod val="50000"/>
                  </a:schemeClr>
                </a:solidFill>
                <a:latin typeface="Times New Roman" pitchFamily="18" charset="0"/>
                <a:cs typeface="Times New Roman" pitchFamily="18" charset="0"/>
              </a:rPr>
              <a:t>с. Октябрьское  2017 г.</a:t>
            </a:r>
            <a:endParaRPr lang="ru-RU" sz="2000" dirty="0">
              <a:latin typeface="Times New Roman" pitchFamily="18" charset="0"/>
              <a:cs typeface="Times New Roman" pitchFamily="18" charset="0"/>
            </a:endParaRPr>
          </a:p>
        </p:txBody>
      </p:sp>
      <p:sp>
        <p:nvSpPr>
          <p:cNvPr id="16389" name="Rectangle 1"/>
          <p:cNvSpPr>
            <a:spLocks noChangeArrowheads="1"/>
          </p:cNvSpPr>
          <p:nvPr/>
        </p:nvSpPr>
        <p:spPr bwMode="auto">
          <a:xfrm>
            <a:off x="1475656" y="798702"/>
            <a:ext cx="6858000" cy="1477328"/>
          </a:xfrm>
          <a:prstGeom prst="rect">
            <a:avLst/>
          </a:prstGeom>
          <a:solidFill>
            <a:srgbClr val="FFFFFF"/>
          </a:solidFill>
          <a:ln w="9525">
            <a:noFill/>
            <a:miter lim="800000"/>
            <a:headEnd/>
            <a:tailEnd/>
          </a:ln>
        </p:spPr>
        <p:txBody>
          <a:bodyPr wrap="square" anchor="ctr">
            <a:spAutoFit/>
          </a:bodyPr>
          <a:lstStyle/>
          <a:p>
            <a:pPr indent="449263" algn="ctr"/>
            <a:r>
              <a:rPr lang="ru-RU" sz="2400" dirty="0">
                <a:latin typeface="Times New Roman" pitchFamily="18" charset="0"/>
                <a:cs typeface="Times New Roman" pitchFamily="18" charset="0"/>
              </a:rPr>
              <a:t>«Исследовательская деятельность в дошкольном образовательном учреждении с использованием методик Савенкова А.И»</a:t>
            </a:r>
            <a:endParaRPr lang="ru-RU" sz="2400" b="0" dirty="0">
              <a:latin typeface="Times New Roman" pitchFamily="18" charset="0"/>
              <a:cs typeface="Times New Roman" pitchFamily="18" charset="0"/>
            </a:endParaRPr>
          </a:p>
          <a:p>
            <a:pPr indent="449263" eaLnBrk="0" hangingPunct="0"/>
            <a:endParaRPr lang="ru-RU" b="0" dirty="0"/>
          </a:p>
        </p:txBody>
      </p:sp>
      <p:pic>
        <p:nvPicPr>
          <p:cNvPr id="6" name="Picture 7" descr="8"/>
          <p:cNvPicPr>
            <a:picLocks noChangeAspect="1" noChangeArrowheads="1"/>
          </p:cNvPicPr>
          <p:nvPr/>
        </p:nvPicPr>
        <p:blipFill>
          <a:blip r:embed="rId2" cstate="print"/>
          <a:srcRect/>
          <a:stretch>
            <a:fillRect/>
          </a:stretch>
        </p:blipFill>
        <p:spPr bwMode="auto">
          <a:xfrm>
            <a:off x="251520" y="1988840"/>
            <a:ext cx="3672408" cy="3888431"/>
          </a:xfrm>
          <a:prstGeom prst="rect">
            <a:avLst/>
          </a:prstGeom>
          <a:noFill/>
          <a:ln w="9525">
            <a:noFill/>
            <a:miter lim="800000"/>
            <a:headEnd/>
            <a:tailEnd/>
          </a:ln>
        </p:spPr>
      </p:pic>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heel(4)">
                                      <p:cBhvr>
                                        <p:cTn id="7" dur="2000"/>
                                        <p:tgtEl>
                                          <p:spTgt spid="7"/>
                                        </p:tgtEl>
                                      </p:cBhvr>
                                    </p:animEffect>
                                  </p:childTnLst>
                                </p:cTn>
                              </p:par>
                            </p:childTnLst>
                          </p:cTn>
                        </p:par>
                        <p:par>
                          <p:cTn id="8" fill="hold">
                            <p:stCondLst>
                              <p:cond delay="2000"/>
                            </p:stCondLst>
                            <p:childTnLst>
                              <p:par>
                                <p:cTn id="9" presetID="27" presetClass="entr" presetSubtype="0" fill="hold" grpId="0" nodeType="afterEffect">
                                  <p:stCondLst>
                                    <p:cond delay="0"/>
                                  </p:stCondLst>
                                  <p:iterate type="lt">
                                    <p:tmPct val="50000"/>
                                  </p:iterate>
                                  <p:childTnLst>
                                    <p:set>
                                      <p:cBhvr>
                                        <p:cTn id="10" dur="1" fill="hold">
                                          <p:stCondLst>
                                            <p:cond delay="0"/>
                                          </p:stCondLst>
                                        </p:cTn>
                                        <p:tgtEl>
                                          <p:spTgt spid="8"/>
                                        </p:tgtEl>
                                        <p:attrNameLst>
                                          <p:attrName>style.visibility</p:attrName>
                                        </p:attrNameLst>
                                      </p:cBhvr>
                                      <p:to>
                                        <p:strVal val="visible"/>
                                      </p:to>
                                    </p:set>
                                    <p:anim calcmode="discrete" valueType="clr">
                                      <p:cBhvr override="childStyle">
                                        <p:cTn id="11" dur="8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8"/>
                                        </p:tgtEl>
                                        <p:attrNameLst>
                                          <p:attrName>fillcolor</p:attrName>
                                        </p:attrNameLst>
                                      </p:cBhvr>
                                      <p:tavLst>
                                        <p:tav tm="0">
                                          <p:val>
                                            <p:clrVal>
                                              <a:schemeClr val="accent2"/>
                                            </p:clrVal>
                                          </p:val>
                                        </p:tav>
                                        <p:tav tm="50000">
                                          <p:val>
                                            <p:clrVal>
                                              <a:schemeClr val="hlink"/>
                                            </p:clrVal>
                                          </p:val>
                                        </p:tav>
                                      </p:tavLst>
                                    </p:anim>
                                    <p:set>
                                      <p:cBhvr>
                                        <p:cTn id="13" dur="80"/>
                                        <p:tgtEl>
                                          <p:spTgt spid="8"/>
                                        </p:tgtEl>
                                        <p:attrNameLst>
                                          <p:attrName>fill.type</p:attrName>
                                        </p:attrNameLst>
                                      </p:cBhvr>
                                      <p:to>
                                        <p:strVal val="solid"/>
                                      </p:to>
                                    </p:set>
                                  </p:childTnLst>
                                </p:cTn>
                              </p:par>
                            </p:childTnLst>
                          </p:cTn>
                        </p:par>
                        <p:par>
                          <p:cTn id="14" fill="hold">
                            <p:stCondLst>
                              <p:cond delay="3000"/>
                            </p:stCondLst>
                            <p:childTnLst>
                              <p:par>
                                <p:cTn id="15" presetID="27" presetClass="entr" presetSubtype="0" fill="hold" grpId="0" nodeType="afterEffect">
                                  <p:stCondLst>
                                    <p:cond delay="0"/>
                                  </p:stCondLst>
                                  <p:iterate type="lt">
                                    <p:tmPct val="50000"/>
                                  </p:iterate>
                                  <p:childTnLst>
                                    <p:set>
                                      <p:cBhvr>
                                        <p:cTn id="16" dur="1" fill="hold">
                                          <p:stCondLst>
                                            <p:cond delay="0"/>
                                          </p:stCondLst>
                                        </p:cTn>
                                        <p:tgtEl>
                                          <p:spTgt spid="10"/>
                                        </p:tgtEl>
                                        <p:attrNameLst>
                                          <p:attrName>style.visibility</p:attrName>
                                        </p:attrNameLst>
                                      </p:cBhvr>
                                      <p:to>
                                        <p:strVal val="visible"/>
                                      </p:to>
                                    </p:set>
                                    <p:anim calcmode="discrete" valueType="clr">
                                      <p:cBhvr override="childStyle">
                                        <p:cTn id="17" dur="80"/>
                                        <p:tgtEl>
                                          <p:spTgt spid="10"/>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10"/>
                                        </p:tgtEl>
                                        <p:attrNameLst>
                                          <p:attrName>fillcolor</p:attrName>
                                        </p:attrNameLst>
                                      </p:cBhvr>
                                      <p:tavLst>
                                        <p:tav tm="0">
                                          <p:val>
                                            <p:clrVal>
                                              <a:schemeClr val="accent2"/>
                                            </p:clrVal>
                                          </p:val>
                                        </p:tav>
                                        <p:tav tm="50000">
                                          <p:val>
                                            <p:clrVal>
                                              <a:schemeClr val="hlink"/>
                                            </p:clrVal>
                                          </p:val>
                                        </p:tav>
                                      </p:tavLst>
                                    </p:anim>
                                    <p:set>
                                      <p:cBhvr>
                                        <p:cTn id="19" dur="80"/>
                                        <p:tgtEl>
                                          <p:spTgt spid="1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14375" y="0"/>
            <a:ext cx="8429625" cy="584200"/>
          </a:xfrm>
          <a:prstGeom prst="rect">
            <a:avLst/>
          </a:prstGeom>
        </p:spPr>
        <p:txBody>
          <a:bodyPr>
            <a:spAutoFit/>
          </a:bodyPr>
          <a:lstStyle/>
          <a:p>
            <a:pPr algn="ctr">
              <a:defRPr/>
            </a:pPr>
            <a:r>
              <a:rPr lang="ru-RU" sz="3200" u="sng" dirty="0">
                <a:ln w="11430"/>
                <a:solidFill>
                  <a:srgbClr val="002060"/>
                </a:solidFill>
                <a:effectLst>
                  <a:outerShdw blurRad="50800" dist="39000" dir="5460000" algn="tl">
                    <a:srgbClr val="000000">
                      <a:alpha val="38000"/>
                    </a:srgbClr>
                  </a:outerShdw>
                </a:effectLst>
                <a:cs typeface="+mn-cs"/>
              </a:rPr>
              <a:t> Узнать из книг</a:t>
            </a:r>
          </a:p>
        </p:txBody>
      </p:sp>
      <p:pic>
        <p:nvPicPr>
          <p:cNvPr id="5" name="Рисунок 4"/>
          <p:cNvPicPr>
            <a:picLocks noChangeAspect="1"/>
          </p:cNvPicPr>
          <p:nvPr/>
        </p:nvPicPr>
        <p:blipFill rotWithShape="1">
          <a:blip r:embed="rId2" cstate="print">
            <a:extLst>
              <a:ext uri="{28A0092B-C50C-407E-A947-70E740481C1C}"/>
            </a:extLst>
          </a:blip>
          <a:srcRect l="758" r="37904" b="56737"/>
          <a:stretch/>
        </p:blipFill>
        <p:spPr>
          <a:xfrm>
            <a:off x="467544" y="476672"/>
            <a:ext cx="1877082" cy="18722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337" name="Picture 1" descr="J:\фото\DSCF6861.JPG"/>
          <p:cNvPicPr>
            <a:picLocks noChangeAspect="1" noChangeArrowheads="1"/>
          </p:cNvPicPr>
          <p:nvPr/>
        </p:nvPicPr>
        <p:blipFill>
          <a:blip r:embed="rId3" cstate="print"/>
          <a:srcRect/>
          <a:stretch>
            <a:fillRect/>
          </a:stretch>
        </p:blipFill>
        <p:spPr bwMode="auto">
          <a:xfrm>
            <a:off x="2051720" y="1052736"/>
            <a:ext cx="6120680" cy="5112568"/>
          </a:xfrm>
          <a:prstGeom prst="rect">
            <a:avLst/>
          </a:prstGeom>
          <a:noFill/>
        </p:spPr>
      </p:pic>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14375" y="0"/>
            <a:ext cx="7072313" cy="584200"/>
          </a:xfrm>
          <a:prstGeom prst="rect">
            <a:avLst/>
          </a:prstGeom>
        </p:spPr>
        <p:txBody>
          <a:bodyPr>
            <a:spAutoFit/>
          </a:bodyPr>
          <a:lstStyle/>
          <a:p>
            <a:pPr algn="ctr">
              <a:defRPr/>
            </a:pPr>
            <a:r>
              <a:rPr lang="ru-RU" sz="3200" u="sng" dirty="0">
                <a:ln w="11430"/>
                <a:solidFill>
                  <a:srgbClr val="002060"/>
                </a:solidFill>
                <a:effectLst>
                  <a:outerShdw blurRad="50800" dist="39000" dir="5460000" algn="tl">
                    <a:srgbClr val="000000">
                      <a:alpha val="38000"/>
                    </a:srgbClr>
                  </a:outerShdw>
                </a:effectLst>
                <a:cs typeface="+mn-cs"/>
              </a:rPr>
              <a:t> Наблюдение и эксперимент</a:t>
            </a:r>
          </a:p>
        </p:txBody>
      </p:sp>
      <p:pic>
        <p:nvPicPr>
          <p:cNvPr id="5" name="Рисунок 4"/>
          <p:cNvPicPr>
            <a:picLocks noChangeAspect="1"/>
          </p:cNvPicPr>
          <p:nvPr/>
        </p:nvPicPr>
        <p:blipFill rotWithShape="1">
          <a:blip r:embed="rId2" cstate="print">
            <a:extLst>
              <a:ext uri="{28A0092B-C50C-407E-A947-70E740481C1C}"/>
            </a:extLst>
          </a:blip>
          <a:srcRect r="41355" b="56132"/>
          <a:stretch/>
        </p:blipFill>
        <p:spPr>
          <a:xfrm rot="16200000">
            <a:off x="1584372" y="2312173"/>
            <a:ext cx="2311919" cy="22413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Рисунок 5"/>
          <p:cNvPicPr>
            <a:picLocks noChangeAspect="1"/>
          </p:cNvPicPr>
          <p:nvPr/>
        </p:nvPicPr>
        <p:blipFill rotWithShape="1">
          <a:blip r:embed="rId3" cstate="print">
            <a:extLst>
              <a:ext uri="{28A0092B-C50C-407E-A947-70E740481C1C}"/>
            </a:extLst>
          </a:blip>
          <a:srcRect r="43421" b="64940"/>
          <a:stretch/>
        </p:blipFill>
        <p:spPr>
          <a:xfrm>
            <a:off x="5724128" y="1772816"/>
            <a:ext cx="2848827" cy="26432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80">
                                          <p:stCondLst>
                                            <p:cond delay="0"/>
                                          </p:stCondLst>
                                        </p:cTn>
                                        <p:tgtEl>
                                          <p:spTgt spid="6"/>
                                        </p:tgtEl>
                                      </p:cBhvr>
                                    </p:animEffect>
                                    <p:anim calcmode="lin" valueType="num">
                                      <p:cBhvr>
                                        <p:cTn id="26"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1" dur="26">
                                          <p:stCondLst>
                                            <p:cond delay="650"/>
                                          </p:stCondLst>
                                        </p:cTn>
                                        <p:tgtEl>
                                          <p:spTgt spid="6"/>
                                        </p:tgtEl>
                                      </p:cBhvr>
                                      <p:to x="100000" y="60000"/>
                                    </p:animScale>
                                    <p:animScale>
                                      <p:cBhvr>
                                        <p:cTn id="32" dur="166" decel="50000">
                                          <p:stCondLst>
                                            <p:cond delay="676"/>
                                          </p:stCondLst>
                                        </p:cTn>
                                        <p:tgtEl>
                                          <p:spTgt spid="6"/>
                                        </p:tgtEl>
                                      </p:cBhvr>
                                      <p:to x="100000" y="100000"/>
                                    </p:animScale>
                                    <p:animScale>
                                      <p:cBhvr>
                                        <p:cTn id="33" dur="26">
                                          <p:stCondLst>
                                            <p:cond delay="1312"/>
                                          </p:stCondLst>
                                        </p:cTn>
                                        <p:tgtEl>
                                          <p:spTgt spid="6"/>
                                        </p:tgtEl>
                                      </p:cBhvr>
                                      <p:to x="100000" y="80000"/>
                                    </p:animScale>
                                    <p:animScale>
                                      <p:cBhvr>
                                        <p:cTn id="34" dur="166" decel="50000">
                                          <p:stCondLst>
                                            <p:cond delay="1338"/>
                                          </p:stCondLst>
                                        </p:cTn>
                                        <p:tgtEl>
                                          <p:spTgt spid="6"/>
                                        </p:tgtEl>
                                      </p:cBhvr>
                                      <p:to x="100000" y="100000"/>
                                    </p:animScale>
                                    <p:animScale>
                                      <p:cBhvr>
                                        <p:cTn id="35" dur="26">
                                          <p:stCondLst>
                                            <p:cond delay="1642"/>
                                          </p:stCondLst>
                                        </p:cTn>
                                        <p:tgtEl>
                                          <p:spTgt spid="6"/>
                                        </p:tgtEl>
                                      </p:cBhvr>
                                      <p:to x="100000" y="90000"/>
                                    </p:animScale>
                                    <p:animScale>
                                      <p:cBhvr>
                                        <p:cTn id="36" dur="166" decel="50000">
                                          <p:stCondLst>
                                            <p:cond delay="1668"/>
                                          </p:stCondLst>
                                        </p:cTn>
                                        <p:tgtEl>
                                          <p:spTgt spid="6"/>
                                        </p:tgtEl>
                                      </p:cBhvr>
                                      <p:to x="100000" y="100000"/>
                                    </p:animScale>
                                    <p:animScale>
                                      <p:cBhvr>
                                        <p:cTn id="37" dur="26">
                                          <p:stCondLst>
                                            <p:cond delay="1808"/>
                                          </p:stCondLst>
                                        </p:cTn>
                                        <p:tgtEl>
                                          <p:spTgt spid="6"/>
                                        </p:tgtEl>
                                      </p:cBhvr>
                                      <p:to x="100000" y="95000"/>
                                    </p:animScale>
                                    <p:animScale>
                                      <p:cBhvr>
                                        <p:cTn id="38"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14375" y="0"/>
            <a:ext cx="8429625" cy="584200"/>
          </a:xfrm>
          <a:prstGeom prst="rect">
            <a:avLst/>
          </a:prstGeom>
        </p:spPr>
        <p:txBody>
          <a:bodyPr>
            <a:spAutoFit/>
          </a:bodyPr>
          <a:lstStyle/>
          <a:p>
            <a:pPr algn="ctr">
              <a:defRPr/>
            </a:pPr>
            <a:r>
              <a:rPr lang="ru-RU" sz="3200" u="sng" dirty="0">
                <a:ln w="11430"/>
                <a:solidFill>
                  <a:srgbClr val="002060"/>
                </a:solidFill>
                <a:effectLst>
                  <a:outerShdw blurRad="50800" dist="39000" dir="5460000" algn="tl">
                    <a:srgbClr val="000000">
                      <a:alpha val="38000"/>
                    </a:srgbClr>
                  </a:outerShdw>
                </a:effectLst>
                <a:cs typeface="+mn-cs"/>
              </a:rPr>
              <a:t> Обобщение полученных</a:t>
            </a:r>
          </a:p>
        </p:txBody>
      </p:sp>
      <p:sp>
        <p:nvSpPr>
          <p:cNvPr id="19" name="Текст 17"/>
          <p:cNvSpPr>
            <a:spLocks noGrp="1"/>
          </p:cNvSpPr>
          <p:nvPr>
            <p:ph type="title"/>
          </p:nvPr>
        </p:nvSpPr>
        <p:spPr/>
        <p:txBody>
          <a:bodyPr>
            <a:normAutofit/>
          </a:bodyPr>
          <a:lstStyle/>
          <a:p>
            <a:pPr algn="ctr">
              <a:defRPr/>
            </a:pPr>
            <a:r>
              <a:rPr lang="ru-RU" sz="1800" b="1" dirty="0" smtClean="0">
                <a:solidFill>
                  <a:srgbClr val="FF0000"/>
                </a:solidFill>
                <a:latin typeface="+mn-lt"/>
              </a:rPr>
              <a:t>важная задача обучения —Научить ребенка смело высказывать свои определения.</a:t>
            </a:r>
            <a:endParaRPr lang="ru-RU" sz="1800" b="1" dirty="0">
              <a:solidFill>
                <a:srgbClr val="FF0000"/>
              </a:solidFill>
              <a:latin typeface="+mn-lt"/>
            </a:endParaRPr>
          </a:p>
        </p:txBody>
      </p:sp>
      <p:pic>
        <p:nvPicPr>
          <p:cNvPr id="12289" name="Picture 1" descr="J:\фото\DSCF6857.JPG"/>
          <p:cNvPicPr>
            <a:picLocks noChangeAspect="1" noChangeArrowheads="1"/>
          </p:cNvPicPr>
          <p:nvPr/>
        </p:nvPicPr>
        <p:blipFill>
          <a:blip r:embed="rId2" cstate="print"/>
          <a:srcRect/>
          <a:stretch>
            <a:fillRect/>
          </a:stretch>
        </p:blipFill>
        <p:spPr bwMode="auto">
          <a:xfrm>
            <a:off x="611560" y="1556792"/>
            <a:ext cx="6984776" cy="4752528"/>
          </a:xfrm>
          <a:prstGeom prst="rect">
            <a:avLst/>
          </a:prstGeom>
          <a:noFill/>
        </p:spPr>
      </p:pic>
    </p:spTree>
  </p:cSld>
  <p:clrMapOvr>
    <a:masterClrMapping/>
  </p:clrMapOvr>
  <p:transition spd="med">
    <p:whee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14375" y="0"/>
            <a:ext cx="8429625" cy="584200"/>
          </a:xfrm>
          <a:prstGeom prst="rect">
            <a:avLst/>
          </a:prstGeom>
        </p:spPr>
        <p:txBody>
          <a:bodyPr>
            <a:spAutoFit/>
          </a:bodyPr>
          <a:lstStyle/>
          <a:p>
            <a:pPr algn="ctr">
              <a:defRPr/>
            </a:pPr>
            <a:r>
              <a:rPr lang="ru-RU" sz="3200" u="sng" dirty="0">
                <a:ln w="11430"/>
                <a:solidFill>
                  <a:srgbClr val="002060"/>
                </a:solidFill>
                <a:effectLst>
                  <a:outerShdw blurRad="50800" dist="39000" dir="5460000" algn="tl">
                    <a:srgbClr val="000000">
                      <a:alpha val="38000"/>
                    </a:srgbClr>
                  </a:outerShdw>
                </a:effectLst>
                <a:cs typeface="+mn-cs"/>
              </a:rPr>
              <a:t> Доклад</a:t>
            </a:r>
          </a:p>
        </p:txBody>
      </p:sp>
      <p:pic>
        <p:nvPicPr>
          <p:cNvPr id="31746" name="Picture 47" descr="197"/>
          <p:cNvPicPr>
            <a:picLocks noChangeAspect="1" noChangeArrowheads="1"/>
          </p:cNvPicPr>
          <p:nvPr/>
        </p:nvPicPr>
        <p:blipFill>
          <a:blip r:embed="rId2" cstate="print"/>
          <a:srcRect/>
          <a:stretch>
            <a:fillRect/>
          </a:stretch>
        </p:blipFill>
        <p:spPr bwMode="auto">
          <a:xfrm rot="-2081055">
            <a:off x="6633851" y="4693036"/>
            <a:ext cx="2230438" cy="1679575"/>
          </a:xfrm>
          <a:prstGeom prst="rect">
            <a:avLst/>
          </a:prstGeom>
          <a:noFill/>
          <a:ln w="9525">
            <a:noFill/>
            <a:miter lim="800000"/>
            <a:headEnd/>
            <a:tailEnd/>
          </a:ln>
        </p:spPr>
      </p:pic>
      <p:pic>
        <p:nvPicPr>
          <p:cNvPr id="31748" name="Picture 22" descr="008"/>
          <p:cNvPicPr>
            <a:picLocks noChangeAspect="1" noChangeArrowheads="1"/>
          </p:cNvPicPr>
          <p:nvPr/>
        </p:nvPicPr>
        <p:blipFill>
          <a:blip r:embed="rId3" cstate="print"/>
          <a:srcRect/>
          <a:stretch>
            <a:fillRect/>
          </a:stretch>
        </p:blipFill>
        <p:spPr bwMode="auto">
          <a:xfrm>
            <a:off x="0" y="0"/>
            <a:ext cx="2462212" cy="1857375"/>
          </a:xfrm>
          <a:prstGeom prst="rect">
            <a:avLst/>
          </a:prstGeom>
          <a:noFill/>
          <a:ln w="9525">
            <a:noFill/>
            <a:miter lim="800000"/>
            <a:headEnd/>
            <a:tailEnd/>
          </a:ln>
        </p:spPr>
      </p:pic>
      <p:pic>
        <p:nvPicPr>
          <p:cNvPr id="11265" name="Picture 1"/>
          <p:cNvPicPr>
            <a:picLocks noChangeAspect="1" noChangeArrowheads="1"/>
          </p:cNvPicPr>
          <p:nvPr/>
        </p:nvPicPr>
        <p:blipFill>
          <a:blip r:embed="rId4" cstate="print"/>
          <a:srcRect/>
          <a:stretch>
            <a:fillRect/>
          </a:stretch>
        </p:blipFill>
        <p:spPr bwMode="auto">
          <a:xfrm>
            <a:off x="2627784" y="1124744"/>
            <a:ext cx="5256584" cy="4248472"/>
          </a:xfrm>
          <a:prstGeom prst="rect">
            <a:avLst/>
          </a:prstGeom>
          <a:noFill/>
          <a:ln w="9525">
            <a:noFill/>
            <a:miter lim="800000"/>
            <a:headEnd/>
            <a:tailEnd/>
          </a:ln>
          <a:effectLst/>
        </p:spPr>
      </p:pic>
    </p:spTree>
  </p:cSld>
  <p:clrMapOvr>
    <a:masterClrMapping/>
  </p:clrMapOvr>
  <p:transition spd="med">
    <p:whee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pPr>
              <a:defRPr/>
            </a:pPr>
            <a:r>
              <a:rPr lang="ru-RU" sz="1800" dirty="0" smtClean="0">
                <a:latin typeface="+mn-lt"/>
              </a:rPr>
              <a:t/>
            </a:r>
            <a:br>
              <a:rPr lang="ru-RU" sz="1800" dirty="0" smtClean="0">
                <a:latin typeface="+mn-lt"/>
              </a:rPr>
            </a:br>
            <a:r>
              <a:rPr lang="ru-RU" sz="1800" dirty="0" smtClean="0">
                <a:latin typeface="Times New Roman" pitchFamily="18" charset="0"/>
                <a:cs typeface="Times New Roman" pitchFamily="18" charset="0"/>
              </a:rPr>
              <a:t>1. Всегда подходите к проведению работы творчески.</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2. Учите детей действовать самостоятельно, независимо, избегайте прямых инструкций.</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3. Не сдерживайте инициативы детей.</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4. Не делайте за них то, что они могут сделать, или то, что они могут научиться делать самостоятельно.</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5. Не спешите с вынесением оценочных суждений.</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6. Помогайте детям учиться управлять процессом усвоения знаний:</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а) прослеживать связи между различными предметами, событиями и явлениями;</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б) формировать навыки самостоятельного решения проблем исследования;</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в) анализировать, синтезировать и классифицировать информацию.</a:t>
            </a:r>
            <a:r>
              <a:rPr lang="ru-RU" sz="1800" dirty="0" smtClean="0">
                <a:latin typeface="+mn-lt"/>
              </a:rPr>
              <a:t/>
            </a:r>
            <a:br>
              <a:rPr lang="ru-RU" sz="1800" dirty="0" smtClean="0">
                <a:latin typeface="+mn-lt"/>
              </a:rPr>
            </a:br>
            <a:r>
              <a:rPr lang="ru-RU" sz="1800" dirty="0" smtClean="0">
                <a:latin typeface="+mn-lt"/>
              </a:rPr>
              <a:t> </a:t>
            </a:r>
            <a:br>
              <a:rPr lang="ru-RU" sz="1800" dirty="0" smtClean="0">
                <a:latin typeface="+mn-lt"/>
              </a:rPr>
            </a:br>
            <a:endParaRPr lang="ru-RU" sz="1800" dirty="0">
              <a:latin typeface="+mn-lt"/>
            </a:endParaRPr>
          </a:p>
        </p:txBody>
      </p:sp>
      <p:sp>
        <p:nvSpPr>
          <p:cNvPr id="6" name="Rectangle 1"/>
          <p:cNvSpPr>
            <a:spLocks noChangeArrowheads="1"/>
          </p:cNvSpPr>
          <p:nvPr/>
        </p:nvSpPr>
        <p:spPr bwMode="auto">
          <a:xfrm>
            <a:off x="-500063" y="-285750"/>
            <a:ext cx="9644063" cy="1570038"/>
          </a:xfrm>
          <a:prstGeom prst="rect">
            <a:avLst/>
          </a:prstGeom>
          <a:noFill/>
          <a:ln w="9525">
            <a:noFill/>
            <a:miter lim="800000"/>
            <a:headEnd/>
            <a:tailEnd/>
          </a:ln>
          <a:effectLst/>
        </p:spPr>
        <p:txBody>
          <a:bodyPr anchor="ctr">
            <a:spAutoFit/>
          </a:bodyPr>
          <a:lstStyle/>
          <a:p>
            <a:pPr indent="450850" algn="ctr">
              <a:tabLst>
                <a:tab pos="357188" algn="l"/>
              </a:tabLst>
              <a:defRPr/>
            </a:pPr>
            <a:endParaRPr lang="ru-RU" sz="2800" dirty="0">
              <a:ln w="11430"/>
              <a:solidFill>
                <a:srgbClr val="002060"/>
              </a:solidFill>
              <a:effectLst>
                <a:outerShdw blurRad="50800" dist="39000" dir="5460000" algn="tl">
                  <a:srgbClr val="000000">
                    <a:alpha val="38000"/>
                  </a:srgbClr>
                </a:outerShdw>
              </a:effectLst>
              <a:cs typeface="+mn-cs"/>
            </a:endParaRPr>
          </a:p>
          <a:p>
            <a:pPr indent="450850">
              <a:tabLst>
                <a:tab pos="357188" algn="l"/>
              </a:tabLst>
              <a:defRPr/>
            </a:pPr>
            <a:r>
              <a:rPr lang="ru-RU" sz="2800" dirty="0">
                <a:ln w="11430"/>
                <a:solidFill>
                  <a:srgbClr val="002060"/>
                </a:solidFill>
                <a:effectLst>
                  <a:outerShdw blurRad="50800" dist="39000" dir="5460000" algn="tl">
                    <a:srgbClr val="000000">
                      <a:alpha val="38000"/>
                    </a:srgbClr>
                  </a:outerShdw>
                </a:effectLst>
                <a:latin typeface="Times New Roman" pitchFamily="18" charset="0"/>
                <a:cs typeface="Times New Roman" pitchFamily="18" charset="0"/>
              </a:rPr>
              <a:t>Правила сопровождения детского исследования</a:t>
            </a:r>
          </a:p>
          <a:p>
            <a:pPr indent="450850" algn="ctr">
              <a:tabLst>
                <a:tab pos="357188" algn="l"/>
              </a:tabLst>
              <a:defRPr/>
            </a:pPr>
            <a:endParaRPr lang="ru-RU" sz="4000" dirty="0">
              <a:solidFill>
                <a:srgbClr val="002060"/>
              </a:solidFill>
              <a:latin typeface="Times New Roman" pitchFamily="18" charset="0"/>
              <a:cs typeface="Times New Roman" pitchFamily="18" charset="0"/>
            </a:endParaRPr>
          </a:p>
        </p:txBody>
      </p:sp>
    </p:spTree>
  </p:cSld>
  <p:clrMapOvr>
    <a:masterClrMapping/>
  </p:clrMapOvr>
  <p:transition spd="med">
    <p:whee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5" descr="C:\Documents and Settings\Донскова\Рабочий стол\О9\аним\line89.gif"/>
          <p:cNvPicPr>
            <a:picLocks noChangeAspect="1" noChangeArrowheads="1" noCrop="1"/>
          </p:cNvPicPr>
          <p:nvPr/>
        </p:nvPicPr>
        <p:blipFill>
          <a:blip r:embed="rId2" cstate="print"/>
          <a:srcRect/>
          <a:stretch>
            <a:fillRect/>
          </a:stretch>
        </p:blipFill>
        <p:spPr bwMode="auto">
          <a:xfrm>
            <a:off x="0" y="1428750"/>
            <a:ext cx="9144000" cy="430213"/>
          </a:xfrm>
          <a:prstGeom prst="rect">
            <a:avLst/>
          </a:prstGeom>
          <a:noFill/>
          <a:ln w="9525">
            <a:noFill/>
            <a:miter lim="800000"/>
            <a:headEnd/>
            <a:tailEnd/>
          </a:ln>
        </p:spPr>
      </p:pic>
      <p:sp>
        <p:nvSpPr>
          <p:cNvPr id="6" name="Прямоугольник 5"/>
          <p:cNvSpPr/>
          <p:nvPr/>
        </p:nvSpPr>
        <p:spPr>
          <a:xfrm>
            <a:off x="1475656" y="2204865"/>
            <a:ext cx="7272808" cy="3549824"/>
          </a:xfrm>
          <a:prstGeom prst="rect">
            <a:avLst/>
          </a:prstGeom>
        </p:spPr>
        <p:txBody>
          <a:bodyPr wrap="square">
            <a:spAutoFit/>
          </a:bodyPr>
          <a:lstStyle/>
          <a:p>
            <a:pPr>
              <a:defRPr/>
            </a:pPr>
            <a:r>
              <a:rPr lang="ru-RU" sz="2400" dirty="0">
                <a:latin typeface="Times New Roman" pitchFamily="18" charset="0"/>
                <a:cs typeface="Times New Roman" pitchFamily="18" charset="0"/>
              </a:rPr>
              <a:t>Список литературы:</a:t>
            </a:r>
          </a:p>
          <a:p>
            <a:pPr marL="457200" indent="-457200">
              <a:buFont typeface="+mj-lt"/>
              <a:buAutoNum type="arabicPeriod"/>
              <a:defRPr/>
            </a:pPr>
            <a:r>
              <a:rPr lang="ru-RU" sz="2000" b="0" dirty="0">
                <a:latin typeface="Times New Roman" pitchFamily="18" charset="0"/>
                <a:cs typeface="Times New Roman" pitchFamily="18" charset="0"/>
              </a:rPr>
              <a:t>Савенков, А.И. Детское исследование как метод обучения старших дошкольников»: Лекции 5–8. / А.И. Савенков. — М.: Педагогический университет «Первое сентября». -  2007. — 92 </a:t>
            </a:r>
            <a:r>
              <a:rPr lang="ru-RU" sz="2000" b="0" dirty="0" err="1">
                <a:latin typeface="Times New Roman" pitchFamily="18" charset="0"/>
                <a:cs typeface="Times New Roman" pitchFamily="18" charset="0"/>
              </a:rPr>
              <a:t>c</a:t>
            </a:r>
            <a:r>
              <a:rPr lang="ru-RU" sz="2000" b="0" dirty="0">
                <a:latin typeface="Times New Roman" pitchFamily="18" charset="0"/>
                <a:cs typeface="Times New Roman" pitchFamily="18" charset="0"/>
              </a:rPr>
              <a:t>.</a:t>
            </a:r>
          </a:p>
          <a:p>
            <a:pPr marL="457200" indent="-457200">
              <a:buFont typeface="+mj-lt"/>
              <a:buAutoNum type="arabicPeriod"/>
              <a:defRPr/>
            </a:pPr>
            <a:r>
              <a:rPr lang="ru-RU" sz="2000" b="0" dirty="0">
                <a:latin typeface="Times New Roman" pitchFamily="18" charset="0"/>
                <a:cs typeface="Times New Roman" pitchFamily="18" charset="0"/>
              </a:rPr>
              <a:t>Савенков, А.И. Методика исследовательского обучения дошкольников / А.И. Савенков. Серия: - Издательство: Дом Федорова. – 2010.</a:t>
            </a:r>
          </a:p>
          <a:p>
            <a:pPr marL="457200" indent="-457200">
              <a:buFont typeface="+mj-lt"/>
              <a:buAutoNum type="arabicPeriod"/>
              <a:defRPr/>
            </a:pPr>
            <a:r>
              <a:rPr lang="ru-RU" sz="2000" b="0" dirty="0">
                <a:latin typeface="Times New Roman" pitchFamily="18" charset="0"/>
                <a:cs typeface="Times New Roman" pitchFamily="18" charset="0"/>
              </a:rPr>
              <a:t>Харитонова Л. Исследовательская деятельность дошкольника / Л. Харитонова //  Дошкольное воспитание. -2001 г. - № 7. </a:t>
            </a:r>
          </a:p>
        </p:txBody>
      </p:sp>
      <p:pic>
        <p:nvPicPr>
          <p:cNvPr id="39941" name="Picture 46" descr="200"/>
          <p:cNvPicPr>
            <a:picLocks noChangeAspect="1" noChangeArrowheads="1"/>
          </p:cNvPicPr>
          <p:nvPr/>
        </p:nvPicPr>
        <p:blipFill>
          <a:blip r:embed="rId3" cstate="print"/>
          <a:srcRect/>
          <a:stretch>
            <a:fillRect/>
          </a:stretch>
        </p:blipFill>
        <p:spPr bwMode="auto">
          <a:xfrm>
            <a:off x="7620000" y="5502275"/>
            <a:ext cx="1524000" cy="1355725"/>
          </a:xfrm>
          <a:prstGeom prst="rect">
            <a:avLst/>
          </a:prstGeom>
          <a:noFill/>
          <a:ln w="9525">
            <a:noFill/>
            <a:miter lim="800000"/>
            <a:headEnd/>
            <a:tailEnd/>
          </a:ln>
        </p:spPr>
      </p:pic>
      <p:pic>
        <p:nvPicPr>
          <p:cNvPr id="39942" name="Picture 36" descr="182"/>
          <p:cNvPicPr>
            <a:picLocks noChangeAspect="1" noChangeArrowheads="1"/>
          </p:cNvPicPr>
          <p:nvPr/>
        </p:nvPicPr>
        <p:blipFill>
          <a:blip r:embed="rId4" cstate="print"/>
          <a:srcRect/>
          <a:stretch>
            <a:fillRect/>
          </a:stretch>
        </p:blipFill>
        <p:spPr bwMode="auto">
          <a:xfrm>
            <a:off x="0" y="1714500"/>
            <a:ext cx="642938" cy="587375"/>
          </a:xfrm>
          <a:prstGeom prst="rect">
            <a:avLst/>
          </a:prstGeom>
          <a:noFill/>
          <a:ln w="9525">
            <a:noFill/>
            <a:miter lim="800000"/>
            <a:headEnd/>
            <a:tailEnd/>
          </a:ln>
        </p:spPr>
      </p:pic>
    </p:spTree>
  </p:cSld>
  <p:clrMapOvr>
    <a:masterClrMapping/>
  </p:clrMapOvr>
  <p:transition spd="med">
    <p:whee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5" descr="C:\Documents and Settings\Донскова\Рабочий стол\О9\аним\line89.gif"/>
          <p:cNvPicPr>
            <a:picLocks noChangeAspect="1" noChangeArrowheads="1" noCrop="1"/>
          </p:cNvPicPr>
          <p:nvPr/>
        </p:nvPicPr>
        <p:blipFill>
          <a:blip r:embed="rId2" cstate="print"/>
          <a:srcRect/>
          <a:stretch>
            <a:fillRect/>
          </a:stretch>
        </p:blipFill>
        <p:spPr bwMode="auto">
          <a:xfrm>
            <a:off x="0" y="1428750"/>
            <a:ext cx="9144000" cy="430213"/>
          </a:xfrm>
          <a:prstGeom prst="rect">
            <a:avLst/>
          </a:prstGeom>
          <a:noFill/>
          <a:ln w="9525">
            <a:noFill/>
            <a:miter lim="800000"/>
            <a:headEnd/>
            <a:tailEnd/>
          </a:ln>
        </p:spPr>
      </p:pic>
      <p:sp>
        <p:nvSpPr>
          <p:cNvPr id="16" name="Freeform 12"/>
          <p:cNvSpPr>
            <a:spLocks/>
          </p:cNvSpPr>
          <p:nvPr/>
        </p:nvSpPr>
        <p:spPr bwMode="gray">
          <a:xfrm>
            <a:off x="2376488" y="3971925"/>
            <a:ext cx="2628900" cy="606425"/>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2">
                  <a:gamma/>
                  <a:tint val="48627"/>
                  <a:invGamma/>
                </a:schemeClr>
              </a:gs>
              <a:gs pos="50000">
                <a:schemeClr val="accent2">
                  <a:alpha val="0"/>
                </a:schemeClr>
              </a:gs>
              <a:gs pos="100000">
                <a:schemeClr val="accent2">
                  <a:gamma/>
                  <a:tint val="48627"/>
                  <a:invGamma/>
                </a:schemeClr>
              </a:gs>
            </a:gsLst>
            <a:lin ang="2700000" scaled="1"/>
          </a:gradFill>
          <a:ln>
            <a:noFill/>
          </a:ln>
          <a:extLst>
            <a:ext uri="{91240B29-F687-4F45-9708-019B960494DF}"/>
          </a:extLst>
        </p:spPr>
        <p:txBody>
          <a:bodyPr/>
          <a:lstStyle/>
          <a:p>
            <a:pPr>
              <a:defRPr/>
            </a:pPr>
            <a:endParaRPr lang="ru-RU">
              <a:cs typeface="+mn-cs"/>
            </a:endParaRPr>
          </a:p>
        </p:txBody>
      </p:sp>
      <p:pic>
        <p:nvPicPr>
          <p:cNvPr id="18437" name="Picture 2" descr="C:\Documents and Settings\Донскова\Рабочий стол\пректное обучение\a553ce39ca01989861aa9507bbd1bff6.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857250" y="5000625"/>
            <a:ext cx="1714500" cy="1238250"/>
          </a:xfrm>
          <a:prstGeom prst="rect">
            <a:avLst/>
          </a:prstGeom>
          <a:noFill/>
          <a:ln w="9525">
            <a:noFill/>
            <a:miter lim="800000"/>
            <a:headEnd/>
            <a:tailEnd/>
          </a:ln>
        </p:spPr>
      </p:pic>
      <p:sp>
        <p:nvSpPr>
          <p:cNvPr id="17" name="Заголовок 16"/>
          <p:cNvSpPr>
            <a:spLocks noGrp="1"/>
          </p:cNvSpPr>
          <p:nvPr>
            <p:ph type="ctrTitle"/>
          </p:nvPr>
        </p:nvSpPr>
        <p:spPr>
          <a:xfrm>
            <a:off x="4355976" y="2060848"/>
            <a:ext cx="4372000" cy="3910586"/>
          </a:xfrm>
        </p:spPr>
        <p:txBody>
          <a:bodyPr>
            <a:normAutofit fontScale="90000"/>
          </a:bodyPr>
          <a:lstStyle/>
          <a:p>
            <a:pPr algn="r">
              <a:defRPr/>
            </a:pPr>
            <a:r>
              <a:rPr lang="ru-RU" sz="1800" dirty="0" smtClean="0"/>
              <a:t/>
            </a:r>
            <a:br>
              <a:rPr lang="ru-RU" sz="1800" dirty="0" smtClean="0"/>
            </a:br>
            <a:r>
              <a:rPr lang="ru-RU" sz="1800" dirty="0" smtClean="0"/>
              <a:t>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latin typeface="Times New Roman" pitchFamily="18" charset="0"/>
                <a:cs typeface="Times New Roman" pitchFamily="18" charset="0"/>
              </a:rPr>
              <a:t>«Для ребенка естественнее и потому гораздо легче постигать новое, проводя собственные исследования – наблюдая, ставя эксперименты, делая на их основе собственные суждения и умозаключения, чем получать уже добытые кем-то знания в «готовом виде».</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(А.И.Савенков)</a:t>
            </a:r>
            <a:endParaRPr lang="ru-RU" sz="1800" dirty="0">
              <a:latin typeface="Times New Roman" pitchFamily="18" charset="0"/>
              <a:cs typeface="Times New Roman" pitchFamily="18" charset="0"/>
            </a:endParaRPr>
          </a:p>
        </p:txBody>
      </p:sp>
      <p:sp>
        <p:nvSpPr>
          <p:cNvPr id="10" name="Заголовок 7"/>
          <p:cNvSpPr txBox="1">
            <a:spLocks/>
          </p:cNvSpPr>
          <p:nvPr/>
        </p:nvSpPr>
        <p:spPr bwMode="black">
          <a:xfrm>
            <a:off x="785813" y="260649"/>
            <a:ext cx="7772400" cy="1440160"/>
          </a:xfrm>
          <a:prstGeom prst="rect">
            <a:avLst/>
          </a:prstGeom>
          <a:noFill/>
          <a:ln w="9525">
            <a:noFill/>
            <a:miter lim="800000"/>
            <a:headEnd/>
            <a:tailEnd/>
          </a:ln>
          <a:effectLst/>
        </p:spPr>
        <p:txBody>
          <a:bodyPr/>
          <a:lstStyle/>
          <a:p>
            <a:pPr algn="ctr">
              <a:defRPr/>
            </a:pPr>
            <a:r>
              <a:rPr lang="ru-RU" sz="2000" i="1" kern="0" cap="all" dirty="0">
                <a:latin typeface="+mn-lt"/>
                <a:ea typeface="+mj-ea"/>
                <a:cs typeface="+mj-cs"/>
              </a:rPr>
              <a:t>Савенков А.И. Путь к одаренности. Исследовательское поведение </a:t>
            </a:r>
            <a:r>
              <a:rPr lang="ru-RU" sz="2000" i="1" kern="0" cap="all" dirty="0" smtClean="0">
                <a:latin typeface="+mn-lt"/>
                <a:ea typeface="+mj-ea"/>
                <a:cs typeface="+mj-cs"/>
              </a:rPr>
              <a:t>дошкольника</a:t>
            </a:r>
            <a:r>
              <a:rPr lang="ru-RU" sz="2000" i="1" kern="0" cap="all" dirty="0">
                <a:latin typeface="+mn-lt"/>
                <a:ea typeface="+mj-ea"/>
                <a:cs typeface="+mj-cs"/>
              </a:rPr>
              <a:t>. – СПб, Питер, 2003. </a:t>
            </a:r>
            <a:endParaRPr lang="ru-RU" sz="2000" i="1" kern="0" cap="all" dirty="0" smtClean="0">
              <a:latin typeface="+mn-lt"/>
              <a:ea typeface="+mj-ea"/>
              <a:cs typeface="+mj-cs"/>
            </a:endParaRPr>
          </a:p>
          <a:p>
            <a:pPr algn="ctr">
              <a:defRPr/>
            </a:pPr>
            <a:endParaRPr lang="ru-RU" sz="2000" i="1" kern="0" cap="all" dirty="0" smtClean="0">
              <a:latin typeface="+mn-lt"/>
              <a:ea typeface="+mj-ea"/>
              <a:cs typeface="+mj-cs"/>
            </a:endParaRPr>
          </a:p>
          <a:p>
            <a:pPr algn="ctr">
              <a:defRPr/>
            </a:pPr>
            <a:endParaRPr lang="ru-RU" sz="2000" i="1" kern="0" cap="all" dirty="0">
              <a:latin typeface="+mj-lt"/>
              <a:ea typeface="+mj-ea"/>
              <a:cs typeface="+mj-cs"/>
            </a:endParaRPr>
          </a:p>
        </p:txBody>
      </p:sp>
      <p:pic>
        <p:nvPicPr>
          <p:cNvPr id="7" name="Picture 6" descr="2545"/>
          <p:cNvPicPr>
            <a:picLocks noChangeAspect="1" noChangeArrowheads="1"/>
          </p:cNvPicPr>
          <p:nvPr/>
        </p:nvPicPr>
        <p:blipFill>
          <a:blip r:embed="rId4" cstate="print"/>
          <a:srcRect/>
          <a:stretch>
            <a:fillRect/>
          </a:stretch>
        </p:blipFill>
        <p:spPr bwMode="auto">
          <a:xfrm>
            <a:off x="1" y="1340768"/>
            <a:ext cx="4204454" cy="5517232"/>
          </a:xfrm>
          <a:prstGeom prst="rect">
            <a:avLst/>
          </a:prstGeom>
          <a:noFill/>
          <a:ln w="9525">
            <a:noFill/>
            <a:miter lim="800000"/>
            <a:headEnd/>
            <a:tailEnd/>
          </a:ln>
        </p:spPr>
      </p:pic>
    </p:spTree>
  </p:cSld>
  <p:clrMapOvr>
    <a:masterClrMapping/>
  </p:clrMapOvr>
  <p:transition spd="med">
    <p:whee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5" descr="C:\Documents and Settings\Донскова\Рабочий стол\О9\аним\line89.gif"/>
          <p:cNvPicPr>
            <a:picLocks noChangeAspect="1" noChangeArrowheads="1" noCrop="1"/>
          </p:cNvPicPr>
          <p:nvPr/>
        </p:nvPicPr>
        <p:blipFill>
          <a:blip r:embed="rId2" cstate="print"/>
          <a:srcRect/>
          <a:stretch>
            <a:fillRect/>
          </a:stretch>
        </p:blipFill>
        <p:spPr bwMode="auto">
          <a:xfrm>
            <a:off x="0" y="1428750"/>
            <a:ext cx="9144000" cy="430213"/>
          </a:xfrm>
          <a:prstGeom prst="rect">
            <a:avLst/>
          </a:prstGeom>
          <a:noFill/>
          <a:ln w="9525">
            <a:noFill/>
            <a:miter lim="800000"/>
            <a:headEnd/>
            <a:tailEnd/>
          </a:ln>
        </p:spPr>
      </p:pic>
      <p:sp>
        <p:nvSpPr>
          <p:cNvPr id="9" name="Прямоугольник 8"/>
          <p:cNvSpPr/>
          <p:nvPr/>
        </p:nvSpPr>
        <p:spPr>
          <a:xfrm>
            <a:off x="1357313" y="214313"/>
            <a:ext cx="6572250" cy="584200"/>
          </a:xfrm>
          <a:prstGeom prst="rect">
            <a:avLst/>
          </a:prstGeom>
        </p:spPr>
        <p:txBody>
          <a:bodyPr>
            <a:spAutoFit/>
          </a:bodyPr>
          <a:lstStyle/>
          <a:p>
            <a:pPr algn="ctr">
              <a:defRPr/>
            </a:pPr>
            <a:r>
              <a:rPr lang="ru-RU" sz="3200" u="sng" dirty="0">
                <a:ln w="50800"/>
                <a:solidFill>
                  <a:srgbClr val="002060"/>
                </a:solidFill>
                <a:latin typeface="+mn-lt"/>
                <a:cs typeface="+mn-cs"/>
              </a:rPr>
              <a:t>Подготовка:</a:t>
            </a:r>
            <a:endParaRPr lang="ru-RU" sz="3200" dirty="0">
              <a:solidFill>
                <a:srgbClr val="002060"/>
              </a:solidFill>
              <a:latin typeface="+mn-lt"/>
              <a:cs typeface="+mn-cs"/>
            </a:endParaRPr>
          </a:p>
        </p:txBody>
      </p:sp>
      <p:sp>
        <p:nvSpPr>
          <p:cNvPr id="11" name="Заголовок 10"/>
          <p:cNvSpPr>
            <a:spLocks noGrp="1"/>
          </p:cNvSpPr>
          <p:nvPr>
            <p:ph type="ctrTitle"/>
          </p:nvPr>
        </p:nvSpPr>
        <p:spPr>
          <a:xfrm>
            <a:off x="2286000" y="3124200"/>
            <a:ext cx="6172200" cy="952872"/>
          </a:xfrm>
        </p:spPr>
        <p:txBody>
          <a:bodyPr>
            <a:normAutofit fontScale="90000"/>
          </a:bodyPr>
          <a:lstStyle/>
          <a:p>
            <a:pPr>
              <a:defRPr/>
            </a:pPr>
            <a:r>
              <a:rPr lang="ru-RU" sz="1800" dirty="0" smtClean="0">
                <a:solidFill>
                  <a:srgbClr val="002060"/>
                </a:solidFill>
                <a:latin typeface="+mn-lt"/>
              </a:rPr>
              <a:t>Для проведения тренировочных занятий понадобятся  </a:t>
            </a:r>
            <a:r>
              <a:rPr lang="ru-RU" sz="1800" dirty="0" smtClean="0">
                <a:solidFill>
                  <a:srgbClr val="C00000"/>
                </a:solidFill>
                <a:latin typeface="+mn-lt"/>
              </a:rPr>
              <a:t>карточки с символическим изображением «методов исследования».</a:t>
            </a:r>
            <a:r>
              <a:rPr lang="ru-RU" sz="1800" dirty="0" smtClean="0">
                <a:solidFill>
                  <a:srgbClr val="002060"/>
                </a:solidFill>
                <a:latin typeface="+mn-lt"/>
              </a:rPr>
              <a:t> </a:t>
            </a:r>
            <a:br>
              <a:rPr lang="ru-RU" sz="1800" dirty="0" smtClean="0">
                <a:solidFill>
                  <a:srgbClr val="002060"/>
                </a:solidFill>
                <a:latin typeface="+mn-lt"/>
              </a:rPr>
            </a:br>
            <a:r>
              <a:rPr lang="ru-RU" sz="1800" dirty="0" smtClean="0">
                <a:solidFill>
                  <a:srgbClr val="002060"/>
                </a:solidFill>
                <a:latin typeface="+mn-lt"/>
              </a:rPr>
              <a:t/>
            </a:r>
            <a:br>
              <a:rPr lang="ru-RU" sz="1800" dirty="0" smtClean="0">
                <a:solidFill>
                  <a:srgbClr val="002060"/>
                </a:solidFill>
                <a:latin typeface="+mn-lt"/>
              </a:rPr>
            </a:br>
            <a:r>
              <a:rPr lang="ru-RU" dirty="0" smtClean="0">
                <a:latin typeface="+mn-lt"/>
              </a:rPr>
              <a:t/>
            </a:r>
            <a:br>
              <a:rPr lang="ru-RU" dirty="0" smtClean="0">
                <a:latin typeface="+mn-lt"/>
              </a:rPr>
            </a:br>
            <a:endParaRPr lang="ru-RU" dirty="0">
              <a:latin typeface="+mn-lt"/>
            </a:endParaRPr>
          </a:p>
        </p:txBody>
      </p:sp>
      <p:pic>
        <p:nvPicPr>
          <p:cNvPr id="6" name="Рисунок 5"/>
          <p:cNvPicPr>
            <a:picLocks noChangeAspect="1"/>
          </p:cNvPicPr>
          <p:nvPr/>
        </p:nvPicPr>
        <p:blipFill rotWithShape="1">
          <a:blip r:embed="rId3" cstate="print">
            <a:extLst>
              <a:ext uri="{28A0092B-C50C-407E-A947-70E740481C1C}"/>
            </a:extLst>
          </a:blip>
          <a:srcRect r="43856" b="56165"/>
          <a:stretch/>
        </p:blipFill>
        <p:spPr>
          <a:xfrm>
            <a:off x="755576" y="3356992"/>
            <a:ext cx="1260139" cy="12961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Рисунок 6"/>
          <p:cNvPicPr>
            <a:picLocks noChangeAspect="1"/>
          </p:cNvPicPr>
          <p:nvPr/>
        </p:nvPicPr>
        <p:blipFill rotWithShape="1">
          <a:blip r:embed="rId4" cstate="print">
            <a:extLst>
              <a:ext uri="{28A0092B-C50C-407E-A947-70E740481C1C}"/>
            </a:extLst>
          </a:blip>
          <a:srcRect r="45518" b="58363"/>
          <a:stretch/>
        </p:blipFill>
        <p:spPr>
          <a:xfrm>
            <a:off x="2843808" y="3284984"/>
            <a:ext cx="1274852" cy="13777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Рисунок 7"/>
          <p:cNvPicPr>
            <a:picLocks noChangeAspect="1"/>
          </p:cNvPicPr>
          <p:nvPr/>
        </p:nvPicPr>
        <p:blipFill rotWithShape="1">
          <a:blip r:embed="rId5" cstate="print">
            <a:extLst>
              <a:ext uri="{28A0092B-C50C-407E-A947-70E740481C1C}"/>
            </a:extLst>
          </a:blip>
          <a:srcRect l="758" r="37904" b="56737"/>
          <a:stretch/>
        </p:blipFill>
        <p:spPr>
          <a:xfrm>
            <a:off x="4788024" y="3429000"/>
            <a:ext cx="1262437" cy="12591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Рисунок 9"/>
          <p:cNvPicPr>
            <a:picLocks noChangeAspect="1"/>
          </p:cNvPicPr>
          <p:nvPr/>
        </p:nvPicPr>
        <p:blipFill rotWithShape="1">
          <a:blip r:embed="rId6" cstate="print">
            <a:extLst>
              <a:ext uri="{28A0092B-C50C-407E-A947-70E740481C1C}"/>
            </a:extLst>
          </a:blip>
          <a:srcRect r="30476" b="52951"/>
          <a:stretch/>
        </p:blipFill>
        <p:spPr>
          <a:xfrm>
            <a:off x="6948264" y="3356992"/>
            <a:ext cx="1331826" cy="12745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Рисунок 11"/>
          <p:cNvPicPr>
            <a:picLocks noChangeAspect="1"/>
          </p:cNvPicPr>
          <p:nvPr/>
        </p:nvPicPr>
        <p:blipFill rotWithShape="1">
          <a:blip r:embed="rId7" cstate="print">
            <a:extLst>
              <a:ext uri="{28A0092B-C50C-407E-A947-70E740481C1C}"/>
            </a:extLst>
          </a:blip>
          <a:srcRect r="41355" b="56132"/>
          <a:stretch/>
        </p:blipFill>
        <p:spPr>
          <a:xfrm rot="16200000">
            <a:off x="1888156" y="4744692"/>
            <a:ext cx="1280284" cy="12411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Рисунок 12"/>
          <p:cNvPicPr>
            <a:picLocks noChangeAspect="1"/>
          </p:cNvPicPr>
          <p:nvPr/>
        </p:nvPicPr>
        <p:blipFill rotWithShape="1">
          <a:blip r:embed="rId8" cstate="print">
            <a:extLst>
              <a:ext uri="{28A0092B-C50C-407E-A947-70E740481C1C}"/>
            </a:extLst>
          </a:blip>
          <a:srcRect r="38248" b="50000"/>
          <a:stretch/>
        </p:blipFill>
        <p:spPr>
          <a:xfrm rot="5400000">
            <a:off x="3659045" y="4701995"/>
            <a:ext cx="1308719" cy="14990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Рисунок 13"/>
          <p:cNvPicPr>
            <a:picLocks noChangeAspect="1"/>
          </p:cNvPicPr>
          <p:nvPr/>
        </p:nvPicPr>
        <p:blipFill rotWithShape="1">
          <a:blip r:embed="rId9" cstate="print">
            <a:extLst>
              <a:ext uri="{28A0092B-C50C-407E-A947-70E740481C1C}"/>
            </a:extLst>
          </a:blip>
          <a:srcRect r="43421" b="64940"/>
          <a:stretch/>
        </p:blipFill>
        <p:spPr>
          <a:xfrm>
            <a:off x="5868144" y="4581128"/>
            <a:ext cx="1396973" cy="12961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580">
                                          <p:stCondLst>
                                            <p:cond delay="0"/>
                                          </p:stCondLst>
                                        </p:cTn>
                                        <p:tgtEl>
                                          <p:spTgt spid="7"/>
                                        </p:tgtEl>
                                      </p:cBhvr>
                                    </p:animEffect>
                                    <p:anim calcmode="lin" valueType="num">
                                      <p:cBhvr>
                                        <p:cTn id="26"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1" dur="26">
                                          <p:stCondLst>
                                            <p:cond delay="650"/>
                                          </p:stCondLst>
                                        </p:cTn>
                                        <p:tgtEl>
                                          <p:spTgt spid="7"/>
                                        </p:tgtEl>
                                      </p:cBhvr>
                                      <p:to x="100000" y="60000"/>
                                    </p:animScale>
                                    <p:animScale>
                                      <p:cBhvr>
                                        <p:cTn id="32" dur="166" decel="50000">
                                          <p:stCondLst>
                                            <p:cond delay="676"/>
                                          </p:stCondLst>
                                        </p:cTn>
                                        <p:tgtEl>
                                          <p:spTgt spid="7"/>
                                        </p:tgtEl>
                                      </p:cBhvr>
                                      <p:to x="100000" y="100000"/>
                                    </p:animScale>
                                    <p:animScale>
                                      <p:cBhvr>
                                        <p:cTn id="33" dur="26">
                                          <p:stCondLst>
                                            <p:cond delay="1312"/>
                                          </p:stCondLst>
                                        </p:cTn>
                                        <p:tgtEl>
                                          <p:spTgt spid="7"/>
                                        </p:tgtEl>
                                      </p:cBhvr>
                                      <p:to x="100000" y="80000"/>
                                    </p:animScale>
                                    <p:animScale>
                                      <p:cBhvr>
                                        <p:cTn id="34" dur="166" decel="50000">
                                          <p:stCondLst>
                                            <p:cond delay="1338"/>
                                          </p:stCondLst>
                                        </p:cTn>
                                        <p:tgtEl>
                                          <p:spTgt spid="7"/>
                                        </p:tgtEl>
                                      </p:cBhvr>
                                      <p:to x="100000" y="100000"/>
                                    </p:animScale>
                                    <p:animScale>
                                      <p:cBhvr>
                                        <p:cTn id="35" dur="26">
                                          <p:stCondLst>
                                            <p:cond delay="1642"/>
                                          </p:stCondLst>
                                        </p:cTn>
                                        <p:tgtEl>
                                          <p:spTgt spid="7"/>
                                        </p:tgtEl>
                                      </p:cBhvr>
                                      <p:to x="100000" y="90000"/>
                                    </p:animScale>
                                    <p:animScale>
                                      <p:cBhvr>
                                        <p:cTn id="36" dur="166" decel="50000">
                                          <p:stCondLst>
                                            <p:cond delay="1668"/>
                                          </p:stCondLst>
                                        </p:cTn>
                                        <p:tgtEl>
                                          <p:spTgt spid="7"/>
                                        </p:tgtEl>
                                      </p:cBhvr>
                                      <p:to x="100000" y="100000"/>
                                    </p:animScale>
                                    <p:animScale>
                                      <p:cBhvr>
                                        <p:cTn id="37" dur="26">
                                          <p:stCondLst>
                                            <p:cond delay="1808"/>
                                          </p:stCondLst>
                                        </p:cTn>
                                        <p:tgtEl>
                                          <p:spTgt spid="7"/>
                                        </p:tgtEl>
                                      </p:cBhvr>
                                      <p:to x="100000" y="95000"/>
                                    </p:animScale>
                                    <p:animScale>
                                      <p:cBhvr>
                                        <p:cTn id="38" dur="166" decel="50000">
                                          <p:stCondLst>
                                            <p:cond delay="1834"/>
                                          </p:stCondLst>
                                        </p:cTn>
                                        <p:tgtEl>
                                          <p:spTgt spid="7"/>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down)">
                                      <p:cBhvr>
                                        <p:cTn id="43" dur="580">
                                          <p:stCondLst>
                                            <p:cond delay="0"/>
                                          </p:stCondLst>
                                        </p:cTn>
                                        <p:tgtEl>
                                          <p:spTgt spid="8"/>
                                        </p:tgtEl>
                                      </p:cBhvr>
                                    </p:animEffect>
                                    <p:anim calcmode="lin" valueType="num">
                                      <p:cBhvr>
                                        <p:cTn id="44"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49" dur="26">
                                          <p:stCondLst>
                                            <p:cond delay="650"/>
                                          </p:stCondLst>
                                        </p:cTn>
                                        <p:tgtEl>
                                          <p:spTgt spid="8"/>
                                        </p:tgtEl>
                                      </p:cBhvr>
                                      <p:to x="100000" y="60000"/>
                                    </p:animScale>
                                    <p:animScale>
                                      <p:cBhvr>
                                        <p:cTn id="50" dur="166" decel="50000">
                                          <p:stCondLst>
                                            <p:cond delay="676"/>
                                          </p:stCondLst>
                                        </p:cTn>
                                        <p:tgtEl>
                                          <p:spTgt spid="8"/>
                                        </p:tgtEl>
                                      </p:cBhvr>
                                      <p:to x="100000" y="100000"/>
                                    </p:animScale>
                                    <p:animScale>
                                      <p:cBhvr>
                                        <p:cTn id="51" dur="26">
                                          <p:stCondLst>
                                            <p:cond delay="1312"/>
                                          </p:stCondLst>
                                        </p:cTn>
                                        <p:tgtEl>
                                          <p:spTgt spid="8"/>
                                        </p:tgtEl>
                                      </p:cBhvr>
                                      <p:to x="100000" y="80000"/>
                                    </p:animScale>
                                    <p:animScale>
                                      <p:cBhvr>
                                        <p:cTn id="52" dur="166" decel="50000">
                                          <p:stCondLst>
                                            <p:cond delay="1338"/>
                                          </p:stCondLst>
                                        </p:cTn>
                                        <p:tgtEl>
                                          <p:spTgt spid="8"/>
                                        </p:tgtEl>
                                      </p:cBhvr>
                                      <p:to x="100000" y="100000"/>
                                    </p:animScale>
                                    <p:animScale>
                                      <p:cBhvr>
                                        <p:cTn id="53" dur="26">
                                          <p:stCondLst>
                                            <p:cond delay="1642"/>
                                          </p:stCondLst>
                                        </p:cTn>
                                        <p:tgtEl>
                                          <p:spTgt spid="8"/>
                                        </p:tgtEl>
                                      </p:cBhvr>
                                      <p:to x="100000" y="90000"/>
                                    </p:animScale>
                                    <p:animScale>
                                      <p:cBhvr>
                                        <p:cTn id="54" dur="166" decel="50000">
                                          <p:stCondLst>
                                            <p:cond delay="1668"/>
                                          </p:stCondLst>
                                        </p:cTn>
                                        <p:tgtEl>
                                          <p:spTgt spid="8"/>
                                        </p:tgtEl>
                                      </p:cBhvr>
                                      <p:to x="100000" y="100000"/>
                                    </p:animScale>
                                    <p:animScale>
                                      <p:cBhvr>
                                        <p:cTn id="55" dur="26">
                                          <p:stCondLst>
                                            <p:cond delay="1808"/>
                                          </p:stCondLst>
                                        </p:cTn>
                                        <p:tgtEl>
                                          <p:spTgt spid="8"/>
                                        </p:tgtEl>
                                      </p:cBhvr>
                                      <p:to x="100000" y="95000"/>
                                    </p:animScale>
                                    <p:animScale>
                                      <p:cBhvr>
                                        <p:cTn id="56" dur="166" decel="50000">
                                          <p:stCondLst>
                                            <p:cond delay="1834"/>
                                          </p:stCondLst>
                                        </p:cTn>
                                        <p:tgtEl>
                                          <p:spTgt spid="8"/>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down)">
                                      <p:cBhvr>
                                        <p:cTn id="61" dur="580">
                                          <p:stCondLst>
                                            <p:cond delay="0"/>
                                          </p:stCondLst>
                                        </p:cTn>
                                        <p:tgtEl>
                                          <p:spTgt spid="10"/>
                                        </p:tgtEl>
                                      </p:cBhvr>
                                    </p:animEffect>
                                    <p:anim calcmode="lin" valueType="num">
                                      <p:cBhvr>
                                        <p:cTn id="62"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67" dur="26">
                                          <p:stCondLst>
                                            <p:cond delay="650"/>
                                          </p:stCondLst>
                                        </p:cTn>
                                        <p:tgtEl>
                                          <p:spTgt spid="10"/>
                                        </p:tgtEl>
                                      </p:cBhvr>
                                      <p:to x="100000" y="60000"/>
                                    </p:animScale>
                                    <p:animScale>
                                      <p:cBhvr>
                                        <p:cTn id="68" dur="166" decel="50000">
                                          <p:stCondLst>
                                            <p:cond delay="676"/>
                                          </p:stCondLst>
                                        </p:cTn>
                                        <p:tgtEl>
                                          <p:spTgt spid="10"/>
                                        </p:tgtEl>
                                      </p:cBhvr>
                                      <p:to x="100000" y="100000"/>
                                    </p:animScale>
                                    <p:animScale>
                                      <p:cBhvr>
                                        <p:cTn id="69" dur="26">
                                          <p:stCondLst>
                                            <p:cond delay="1312"/>
                                          </p:stCondLst>
                                        </p:cTn>
                                        <p:tgtEl>
                                          <p:spTgt spid="10"/>
                                        </p:tgtEl>
                                      </p:cBhvr>
                                      <p:to x="100000" y="80000"/>
                                    </p:animScale>
                                    <p:animScale>
                                      <p:cBhvr>
                                        <p:cTn id="70" dur="166" decel="50000">
                                          <p:stCondLst>
                                            <p:cond delay="1338"/>
                                          </p:stCondLst>
                                        </p:cTn>
                                        <p:tgtEl>
                                          <p:spTgt spid="10"/>
                                        </p:tgtEl>
                                      </p:cBhvr>
                                      <p:to x="100000" y="100000"/>
                                    </p:animScale>
                                    <p:animScale>
                                      <p:cBhvr>
                                        <p:cTn id="71" dur="26">
                                          <p:stCondLst>
                                            <p:cond delay="1642"/>
                                          </p:stCondLst>
                                        </p:cTn>
                                        <p:tgtEl>
                                          <p:spTgt spid="10"/>
                                        </p:tgtEl>
                                      </p:cBhvr>
                                      <p:to x="100000" y="90000"/>
                                    </p:animScale>
                                    <p:animScale>
                                      <p:cBhvr>
                                        <p:cTn id="72" dur="166" decel="50000">
                                          <p:stCondLst>
                                            <p:cond delay="1668"/>
                                          </p:stCondLst>
                                        </p:cTn>
                                        <p:tgtEl>
                                          <p:spTgt spid="10"/>
                                        </p:tgtEl>
                                      </p:cBhvr>
                                      <p:to x="100000" y="100000"/>
                                    </p:animScale>
                                    <p:animScale>
                                      <p:cBhvr>
                                        <p:cTn id="73" dur="26">
                                          <p:stCondLst>
                                            <p:cond delay="1808"/>
                                          </p:stCondLst>
                                        </p:cTn>
                                        <p:tgtEl>
                                          <p:spTgt spid="10"/>
                                        </p:tgtEl>
                                      </p:cBhvr>
                                      <p:to x="100000" y="95000"/>
                                    </p:animScale>
                                    <p:animScale>
                                      <p:cBhvr>
                                        <p:cTn id="74" dur="166" decel="50000">
                                          <p:stCondLst>
                                            <p:cond delay="1834"/>
                                          </p:stCondLst>
                                        </p:cTn>
                                        <p:tgtEl>
                                          <p:spTgt spid="10"/>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wipe(down)">
                                      <p:cBhvr>
                                        <p:cTn id="79" dur="580">
                                          <p:stCondLst>
                                            <p:cond delay="0"/>
                                          </p:stCondLst>
                                        </p:cTn>
                                        <p:tgtEl>
                                          <p:spTgt spid="12"/>
                                        </p:tgtEl>
                                      </p:cBhvr>
                                    </p:animEffect>
                                    <p:anim calcmode="lin" valueType="num">
                                      <p:cBhvr>
                                        <p:cTn id="80"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85" dur="26">
                                          <p:stCondLst>
                                            <p:cond delay="650"/>
                                          </p:stCondLst>
                                        </p:cTn>
                                        <p:tgtEl>
                                          <p:spTgt spid="12"/>
                                        </p:tgtEl>
                                      </p:cBhvr>
                                      <p:to x="100000" y="60000"/>
                                    </p:animScale>
                                    <p:animScale>
                                      <p:cBhvr>
                                        <p:cTn id="86" dur="166" decel="50000">
                                          <p:stCondLst>
                                            <p:cond delay="676"/>
                                          </p:stCondLst>
                                        </p:cTn>
                                        <p:tgtEl>
                                          <p:spTgt spid="12"/>
                                        </p:tgtEl>
                                      </p:cBhvr>
                                      <p:to x="100000" y="100000"/>
                                    </p:animScale>
                                    <p:animScale>
                                      <p:cBhvr>
                                        <p:cTn id="87" dur="26">
                                          <p:stCondLst>
                                            <p:cond delay="1312"/>
                                          </p:stCondLst>
                                        </p:cTn>
                                        <p:tgtEl>
                                          <p:spTgt spid="12"/>
                                        </p:tgtEl>
                                      </p:cBhvr>
                                      <p:to x="100000" y="80000"/>
                                    </p:animScale>
                                    <p:animScale>
                                      <p:cBhvr>
                                        <p:cTn id="88" dur="166" decel="50000">
                                          <p:stCondLst>
                                            <p:cond delay="1338"/>
                                          </p:stCondLst>
                                        </p:cTn>
                                        <p:tgtEl>
                                          <p:spTgt spid="12"/>
                                        </p:tgtEl>
                                      </p:cBhvr>
                                      <p:to x="100000" y="100000"/>
                                    </p:animScale>
                                    <p:animScale>
                                      <p:cBhvr>
                                        <p:cTn id="89" dur="26">
                                          <p:stCondLst>
                                            <p:cond delay="1642"/>
                                          </p:stCondLst>
                                        </p:cTn>
                                        <p:tgtEl>
                                          <p:spTgt spid="12"/>
                                        </p:tgtEl>
                                      </p:cBhvr>
                                      <p:to x="100000" y="90000"/>
                                    </p:animScale>
                                    <p:animScale>
                                      <p:cBhvr>
                                        <p:cTn id="90" dur="166" decel="50000">
                                          <p:stCondLst>
                                            <p:cond delay="1668"/>
                                          </p:stCondLst>
                                        </p:cTn>
                                        <p:tgtEl>
                                          <p:spTgt spid="12"/>
                                        </p:tgtEl>
                                      </p:cBhvr>
                                      <p:to x="100000" y="100000"/>
                                    </p:animScale>
                                    <p:animScale>
                                      <p:cBhvr>
                                        <p:cTn id="91" dur="26">
                                          <p:stCondLst>
                                            <p:cond delay="1808"/>
                                          </p:stCondLst>
                                        </p:cTn>
                                        <p:tgtEl>
                                          <p:spTgt spid="12"/>
                                        </p:tgtEl>
                                      </p:cBhvr>
                                      <p:to x="100000" y="95000"/>
                                    </p:animScale>
                                    <p:animScale>
                                      <p:cBhvr>
                                        <p:cTn id="92" dur="166" decel="50000">
                                          <p:stCondLst>
                                            <p:cond delay="1834"/>
                                          </p:stCondLst>
                                        </p:cTn>
                                        <p:tgtEl>
                                          <p:spTgt spid="12"/>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nodeType="clickEffect">
                                  <p:stCondLst>
                                    <p:cond delay="0"/>
                                  </p:stCondLst>
                                  <p:childTnLst>
                                    <p:set>
                                      <p:cBhvr>
                                        <p:cTn id="96" dur="1" fill="hold">
                                          <p:stCondLst>
                                            <p:cond delay="0"/>
                                          </p:stCondLst>
                                        </p:cTn>
                                        <p:tgtEl>
                                          <p:spTgt spid="13"/>
                                        </p:tgtEl>
                                        <p:attrNameLst>
                                          <p:attrName>style.visibility</p:attrName>
                                        </p:attrNameLst>
                                      </p:cBhvr>
                                      <p:to>
                                        <p:strVal val="visible"/>
                                      </p:to>
                                    </p:set>
                                    <p:animEffect transition="in" filter="wipe(down)">
                                      <p:cBhvr>
                                        <p:cTn id="97" dur="580">
                                          <p:stCondLst>
                                            <p:cond delay="0"/>
                                          </p:stCondLst>
                                        </p:cTn>
                                        <p:tgtEl>
                                          <p:spTgt spid="13"/>
                                        </p:tgtEl>
                                      </p:cBhvr>
                                    </p:animEffect>
                                    <p:anim calcmode="lin" valueType="num">
                                      <p:cBhvr>
                                        <p:cTn id="98"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103" dur="26">
                                          <p:stCondLst>
                                            <p:cond delay="650"/>
                                          </p:stCondLst>
                                        </p:cTn>
                                        <p:tgtEl>
                                          <p:spTgt spid="13"/>
                                        </p:tgtEl>
                                      </p:cBhvr>
                                      <p:to x="100000" y="60000"/>
                                    </p:animScale>
                                    <p:animScale>
                                      <p:cBhvr>
                                        <p:cTn id="104" dur="166" decel="50000">
                                          <p:stCondLst>
                                            <p:cond delay="676"/>
                                          </p:stCondLst>
                                        </p:cTn>
                                        <p:tgtEl>
                                          <p:spTgt spid="13"/>
                                        </p:tgtEl>
                                      </p:cBhvr>
                                      <p:to x="100000" y="100000"/>
                                    </p:animScale>
                                    <p:animScale>
                                      <p:cBhvr>
                                        <p:cTn id="105" dur="26">
                                          <p:stCondLst>
                                            <p:cond delay="1312"/>
                                          </p:stCondLst>
                                        </p:cTn>
                                        <p:tgtEl>
                                          <p:spTgt spid="13"/>
                                        </p:tgtEl>
                                      </p:cBhvr>
                                      <p:to x="100000" y="80000"/>
                                    </p:animScale>
                                    <p:animScale>
                                      <p:cBhvr>
                                        <p:cTn id="106" dur="166" decel="50000">
                                          <p:stCondLst>
                                            <p:cond delay="1338"/>
                                          </p:stCondLst>
                                        </p:cTn>
                                        <p:tgtEl>
                                          <p:spTgt spid="13"/>
                                        </p:tgtEl>
                                      </p:cBhvr>
                                      <p:to x="100000" y="100000"/>
                                    </p:animScale>
                                    <p:animScale>
                                      <p:cBhvr>
                                        <p:cTn id="107" dur="26">
                                          <p:stCondLst>
                                            <p:cond delay="1642"/>
                                          </p:stCondLst>
                                        </p:cTn>
                                        <p:tgtEl>
                                          <p:spTgt spid="13"/>
                                        </p:tgtEl>
                                      </p:cBhvr>
                                      <p:to x="100000" y="90000"/>
                                    </p:animScale>
                                    <p:animScale>
                                      <p:cBhvr>
                                        <p:cTn id="108" dur="166" decel="50000">
                                          <p:stCondLst>
                                            <p:cond delay="1668"/>
                                          </p:stCondLst>
                                        </p:cTn>
                                        <p:tgtEl>
                                          <p:spTgt spid="13"/>
                                        </p:tgtEl>
                                      </p:cBhvr>
                                      <p:to x="100000" y="100000"/>
                                    </p:animScale>
                                    <p:animScale>
                                      <p:cBhvr>
                                        <p:cTn id="109" dur="26">
                                          <p:stCondLst>
                                            <p:cond delay="1808"/>
                                          </p:stCondLst>
                                        </p:cTn>
                                        <p:tgtEl>
                                          <p:spTgt spid="13"/>
                                        </p:tgtEl>
                                      </p:cBhvr>
                                      <p:to x="100000" y="95000"/>
                                    </p:animScale>
                                    <p:animScale>
                                      <p:cBhvr>
                                        <p:cTn id="110" dur="166" decel="50000">
                                          <p:stCondLst>
                                            <p:cond delay="1834"/>
                                          </p:stCondLst>
                                        </p:cTn>
                                        <p:tgtEl>
                                          <p:spTgt spid="13"/>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nodeType="clickEffect">
                                  <p:stCondLst>
                                    <p:cond delay="0"/>
                                  </p:stCondLst>
                                  <p:childTnLst>
                                    <p:set>
                                      <p:cBhvr>
                                        <p:cTn id="114" dur="1" fill="hold">
                                          <p:stCondLst>
                                            <p:cond delay="0"/>
                                          </p:stCondLst>
                                        </p:cTn>
                                        <p:tgtEl>
                                          <p:spTgt spid="14"/>
                                        </p:tgtEl>
                                        <p:attrNameLst>
                                          <p:attrName>style.visibility</p:attrName>
                                        </p:attrNameLst>
                                      </p:cBhvr>
                                      <p:to>
                                        <p:strVal val="visible"/>
                                      </p:to>
                                    </p:set>
                                    <p:animEffect transition="in" filter="wipe(down)">
                                      <p:cBhvr>
                                        <p:cTn id="115" dur="580">
                                          <p:stCondLst>
                                            <p:cond delay="0"/>
                                          </p:stCondLst>
                                        </p:cTn>
                                        <p:tgtEl>
                                          <p:spTgt spid="14"/>
                                        </p:tgtEl>
                                      </p:cBhvr>
                                    </p:animEffect>
                                    <p:anim calcmode="lin" valueType="num">
                                      <p:cBhvr>
                                        <p:cTn id="116"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121" dur="26">
                                          <p:stCondLst>
                                            <p:cond delay="650"/>
                                          </p:stCondLst>
                                        </p:cTn>
                                        <p:tgtEl>
                                          <p:spTgt spid="14"/>
                                        </p:tgtEl>
                                      </p:cBhvr>
                                      <p:to x="100000" y="60000"/>
                                    </p:animScale>
                                    <p:animScale>
                                      <p:cBhvr>
                                        <p:cTn id="122" dur="166" decel="50000">
                                          <p:stCondLst>
                                            <p:cond delay="676"/>
                                          </p:stCondLst>
                                        </p:cTn>
                                        <p:tgtEl>
                                          <p:spTgt spid="14"/>
                                        </p:tgtEl>
                                      </p:cBhvr>
                                      <p:to x="100000" y="100000"/>
                                    </p:animScale>
                                    <p:animScale>
                                      <p:cBhvr>
                                        <p:cTn id="123" dur="26">
                                          <p:stCondLst>
                                            <p:cond delay="1312"/>
                                          </p:stCondLst>
                                        </p:cTn>
                                        <p:tgtEl>
                                          <p:spTgt spid="14"/>
                                        </p:tgtEl>
                                      </p:cBhvr>
                                      <p:to x="100000" y="80000"/>
                                    </p:animScale>
                                    <p:animScale>
                                      <p:cBhvr>
                                        <p:cTn id="124" dur="166" decel="50000">
                                          <p:stCondLst>
                                            <p:cond delay="1338"/>
                                          </p:stCondLst>
                                        </p:cTn>
                                        <p:tgtEl>
                                          <p:spTgt spid="14"/>
                                        </p:tgtEl>
                                      </p:cBhvr>
                                      <p:to x="100000" y="100000"/>
                                    </p:animScale>
                                    <p:animScale>
                                      <p:cBhvr>
                                        <p:cTn id="125" dur="26">
                                          <p:stCondLst>
                                            <p:cond delay="1642"/>
                                          </p:stCondLst>
                                        </p:cTn>
                                        <p:tgtEl>
                                          <p:spTgt spid="14"/>
                                        </p:tgtEl>
                                      </p:cBhvr>
                                      <p:to x="100000" y="90000"/>
                                    </p:animScale>
                                    <p:animScale>
                                      <p:cBhvr>
                                        <p:cTn id="126" dur="166" decel="50000">
                                          <p:stCondLst>
                                            <p:cond delay="1668"/>
                                          </p:stCondLst>
                                        </p:cTn>
                                        <p:tgtEl>
                                          <p:spTgt spid="14"/>
                                        </p:tgtEl>
                                      </p:cBhvr>
                                      <p:to x="100000" y="100000"/>
                                    </p:animScale>
                                    <p:animScale>
                                      <p:cBhvr>
                                        <p:cTn id="127" dur="26">
                                          <p:stCondLst>
                                            <p:cond delay="1808"/>
                                          </p:stCondLst>
                                        </p:cTn>
                                        <p:tgtEl>
                                          <p:spTgt spid="14"/>
                                        </p:tgtEl>
                                      </p:cBhvr>
                                      <p:to x="100000" y="95000"/>
                                    </p:animScale>
                                    <p:animScale>
                                      <p:cBhvr>
                                        <p:cTn id="128" dur="166" decel="50000">
                                          <p:stCondLst>
                                            <p:cond delay="1834"/>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5" descr="C:\Documents and Settings\Донскова\Рабочий стол\О9\аним\line89.gif"/>
          <p:cNvPicPr>
            <a:picLocks noChangeAspect="1" noChangeArrowheads="1" noCrop="1"/>
          </p:cNvPicPr>
          <p:nvPr/>
        </p:nvPicPr>
        <p:blipFill>
          <a:blip r:embed="rId2" cstate="print"/>
          <a:srcRect/>
          <a:stretch>
            <a:fillRect/>
          </a:stretch>
        </p:blipFill>
        <p:spPr bwMode="auto">
          <a:xfrm>
            <a:off x="0" y="1428750"/>
            <a:ext cx="9144000" cy="430213"/>
          </a:xfrm>
          <a:prstGeom prst="rect">
            <a:avLst/>
          </a:prstGeom>
          <a:noFill/>
          <a:ln w="9525">
            <a:noFill/>
            <a:miter lim="800000"/>
            <a:headEnd/>
            <a:tailEnd/>
          </a:ln>
        </p:spPr>
      </p:pic>
      <p:sp>
        <p:nvSpPr>
          <p:cNvPr id="9" name="Прямоугольник 8"/>
          <p:cNvSpPr/>
          <p:nvPr/>
        </p:nvSpPr>
        <p:spPr>
          <a:xfrm>
            <a:off x="500063" y="0"/>
            <a:ext cx="8643937" cy="1077913"/>
          </a:xfrm>
          <a:prstGeom prst="rect">
            <a:avLst/>
          </a:prstGeom>
        </p:spPr>
        <p:txBody>
          <a:bodyPr>
            <a:spAutoFit/>
          </a:bodyPr>
          <a:lstStyle/>
          <a:p>
            <a:pPr algn="ctr">
              <a:defRPr/>
            </a:pPr>
            <a:r>
              <a:rPr lang="ru-RU" sz="3200" u="sng" dirty="0">
                <a:ln w="11430"/>
                <a:solidFill>
                  <a:srgbClr val="002060"/>
                </a:solidFill>
                <a:effectLst>
                  <a:outerShdw blurRad="50800" dist="39000" dir="5460000" algn="tl">
                    <a:srgbClr val="000000">
                      <a:alpha val="38000"/>
                    </a:srgbClr>
                  </a:outerShdw>
                </a:effectLst>
                <a:cs typeface="+mn-cs"/>
              </a:rPr>
              <a:t>«Темы» будущих исследований </a:t>
            </a:r>
            <a:endParaRPr lang="ru-RU" sz="3200" dirty="0">
              <a:solidFill>
                <a:srgbClr val="002060"/>
              </a:solidFill>
              <a:latin typeface="+mn-lt"/>
              <a:cs typeface="+mn-cs"/>
            </a:endParaRPr>
          </a:p>
          <a:p>
            <a:pPr algn="ctr">
              <a:defRPr/>
            </a:pPr>
            <a:endParaRPr lang="ru-RU" sz="3200" dirty="0">
              <a:solidFill>
                <a:srgbClr val="002060"/>
              </a:solidFill>
              <a:latin typeface="+mn-lt"/>
              <a:cs typeface="+mn-cs"/>
            </a:endParaRPr>
          </a:p>
        </p:txBody>
      </p:sp>
      <p:pic>
        <p:nvPicPr>
          <p:cNvPr id="21508" name="Объект 3"/>
          <p:cNvPicPr>
            <a:picLocks noChangeAspect="1"/>
          </p:cNvPicPr>
          <p:nvPr/>
        </p:nvPicPr>
        <p:blipFill>
          <a:blip r:embed="rId3" cstate="print"/>
          <a:srcRect/>
          <a:stretch>
            <a:fillRect/>
          </a:stretch>
        </p:blipFill>
        <p:spPr bwMode="auto">
          <a:xfrm>
            <a:off x="214313" y="2000250"/>
            <a:ext cx="2643187" cy="2087563"/>
          </a:xfrm>
          <a:prstGeom prst="rect">
            <a:avLst/>
          </a:prstGeom>
          <a:noFill/>
          <a:ln w="9525">
            <a:noFill/>
            <a:miter lim="800000"/>
            <a:headEnd/>
            <a:tailEnd/>
          </a:ln>
        </p:spPr>
      </p:pic>
      <p:pic>
        <p:nvPicPr>
          <p:cNvPr id="21509" name="Picture 2"/>
          <p:cNvPicPr>
            <a:picLocks noChangeAspect="1" noChangeArrowheads="1"/>
          </p:cNvPicPr>
          <p:nvPr/>
        </p:nvPicPr>
        <p:blipFill>
          <a:blip r:embed="rId4" cstate="print"/>
          <a:srcRect/>
          <a:stretch>
            <a:fillRect/>
          </a:stretch>
        </p:blipFill>
        <p:spPr bwMode="auto">
          <a:xfrm>
            <a:off x="7500938" y="2428875"/>
            <a:ext cx="1133475" cy="1304925"/>
          </a:xfrm>
          <a:prstGeom prst="rect">
            <a:avLst/>
          </a:prstGeom>
          <a:noFill/>
          <a:ln w="9525">
            <a:noFill/>
            <a:miter lim="800000"/>
            <a:headEnd/>
            <a:tailEnd/>
          </a:ln>
        </p:spPr>
      </p:pic>
      <p:pic>
        <p:nvPicPr>
          <p:cNvPr id="21510" name="Picture 3"/>
          <p:cNvPicPr>
            <a:picLocks noChangeAspect="1" noChangeArrowheads="1"/>
          </p:cNvPicPr>
          <p:nvPr/>
        </p:nvPicPr>
        <p:blipFill>
          <a:blip r:embed="rId5" cstate="print"/>
          <a:srcRect/>
          <a:stretch>
            <a:fillRect/>
          </a:stretch>
        </p:blipFill>
        <p:spPr bwMode="auto">
          <a:xfrm>
            <a:off x="468313" y="3860800"/>
            <a:ext cx="2314575" cy="2695575"/>
          </a:xfrm>
          <a:prstGeom prst="rect">
            <a:avLst/>
          </a:prstGeom>
          <a:noFill/>
          <a:ln w="9525">
            <a:noFill/>
            <a:miter lim="800000"/>
            <a:headEnd/>
            <a:tailEnd/>
          </a:ln>
        </p:spPr>
      </p:pic>
      <p:pic>
        <p:nvPicPr>
          <p:cNvPr id="21511" name="Picture 5"/>
          <p:cNvPicPr>
            <a:picLocks noChangeAspect="1" noChangeArrowheads="1"/>
          </p:cNvPicPr>
          <p:nvPr/>
        </p:nvPicPr>
        <p:blipFill>
          <a:blip r:embed="rId6" cstate="print"/>
          <a:srcRect/>
          <a:stretch>
            <a:fillRect/>
          </a:stretch>
        </p:blipFill>
        <p:spPr bwMode="auto">
          <a:xfrm>
            <a:off x="3643313" y="2286000"/>
            <a:ext cx="3067050" cy="1676400"/>
          </a:xfrm>
          <a:prstGeom prst="rect">
            <a:avLst/>
          </a:prstGeom>
          <a:noFill/>
          <a:ln w="9525">
            <a:noFill/>
            <a:miter lim="800000"/>
            <a:headEnd/>
            <a:tailEnd/>
          </a:ln>
        </p:spPr>
      </p:pic>
      <p:pic>
        <p:nvPicPr>
          <p:cNvPr id="21512" name="Picture 6"/>
          <p:cNvPicPr>
            <a:picLocks noChangeAspect="1" noChangeArrowheads="1"/>
          </p:cNvPicPr>
          <p:nvPr/>
        </p:nvPicPr>
        <p:blipFill>
          <a:blip r:embed="rId7" cstate="print"/>
          <a:srcRect/>
          <a:stretch>
            <a:fillRect/>
          </a:stretch>
        </p:blipFill>
        <p:spPr bwMode="auto">
          <a:xfrm>
            <a:off x="2786063" y="1857375"/>
            <a:ext cx="1169987" cy="1214438"/>
          </a:xfrm>
          <a:prstGeom prst="rect">
            <a:avLst/>
          </a:prstGeom>
          <a:noFill/>
          <a:ln w="9525">
            <a:noFill/>
            <a:miter lim="800000"/>
            <a:headEnd/>
            <a:tailEnd/>
          </a:ln>
        </p:spPr>
      </p:pic>
      <p:pic>
        <p:nvPicPr>
          <p:cNvPr id="21513" name="Picture 7"/>
          <p:cNvPicPr>
            <a:picLocks noChangeAspect="1" noChangeArrowheads="1"/>
          </p:cNvPicPr>
          <p:nvPr/>
        </p:nvPicPr>
        <p:blipFill>
          <a:blip r:embed="rId8" cstate="print"/>
          <a:srcRect/>
          <a:stretch>
            <a:fillRect/>
          </a:stretch>
        </p:blipFill>
        <p:spPr bwMode="auto">
          <a:xfrm>
            <a:off x="6983413" y="4214813"/>
            <a:ext cx="2160587" cy="2000250"/>
          </a:xfrm>
          <a:prstGeom prst="rect">
            <a:avLst/>
          </a:prstGeom>
          <a:noFill/>
          <a:ln w="9525">
            <a:noFill/>
            <a:miter lim="800000"/>
            <a:headEnd/>
            <a:tailEnd/>
          </a:ln>
        </p:spPr>
      </p:pic>
      <p:pic>
        <p:nvPicPr>
          <p:cNvPr id="21514" name="Picture 8"/>
          <p:cNvPicPr>
            <a:picLocks noChangeAspect="1" noChangeArrowheads="1"/>
          </p:cNvPicPr>
          <p:nvPr/>
        </p:nvPicPr>
        <p:blipFill>
          <a:blip r:embed="rId9" cstate="print"/>
          <a:srcRect/>
          <a:stretch>
            <a:fillRect/>
          </a:stretch>
        </p:blipFill>
        <p:spPr bwMode="auto">
          <a:xfrm>
            <a:off x="2928938" y="4357688"/>
            <a:ext cx="1571625" cy="1951037"/>
          </a:xfrm>
          <a:prstGeom prst="rect">
            <a:avLst/>
          </a:prstGeom>
          <a:noFill/>
          <a:ln w="9525">
            <a:noFill/>
            <a:miter lim="800000"/>
            <a:headEnd/>
            <a:tailEnd/>
          </a:ln>
        </p:spPr>
      </p:pic>
      <p:pic>
        <p:nvPicPr>
          <p:cNvPr id="21515" name="Picture 9"/>
          <p:cNvPicPr>
            <a:picLocks noChangeAspect="1" noChangeArrowheads="1"/>
          </p:cNvPicPr>
          <p:nvPr/>
        </p:nvPicPr>
        <p:blipFill>
          <a:blip r:embed="rId10" cstate="print"/>
          <a:srcRect/>
          <a:stretch>
            <a:fillRect/>
          </a:stretch>
        </p:blipFill>
        <p:spPr bwMode="auto">
          <a:xfrm>
            <a:off x="5286375" y="4357688"/>
            <a:ext cx="1200150" cy="2057400"/>
          </a:xfrm>
          <a:prstGeom prst="rect">
            <a:avLst/>
          </a:prstGeom>
          <a:noFill/>
          <a:ln w="9525">
            <a:noFill/>
            <a:miter lim="800000"/>
            <a:headEnd/>
            <a:tailEnd/>
          </a:ln>
        </p:spPr>
      </p:pic>
      <p:sp>
        <p:nvSpPr>
          <p:cNvPr id="18" name="Заголовок 2"/>
          <p:cNvSpPr>
            <a:spLocks noGrp="1"/>
          </p:cNvSpPr>
          <p:nvPr>
            <p:ph type="title"/>
          </p:nvPr>
        </p:nvSpPr>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8000"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ru-RU" sz="8000" cap="none"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9" name="Прямоугольник 18"/>
          <p:cNvSpPr/>
          <p:nvPr/>
        </p:nvSpPr>
        <p:spPr>
          <a:xfrm>
            <a:off x="1857356" y="642918"/>
            <a:ext cx="857257" cy="1323439"/>
          </a:xfrm>
          <a:prstGeom prst="rect">
            <a:avLst/>
          </a:prstGeom>
        </p:spPr>
        <p:txBody>
          <a:bodyPr>
            <a:spAutoFit/>
          </a:bodyPr>
          <a:lstStyle/>
          <a:p>
            <a:pPr>
              <a:defRPr/>
            </a:pPr>
            <a:r>
              <a:rPr lang="ru-RU" sz="8000" i="1" kern="0" dirty="0">
                <a:ln w="11430"/>
                <a:gradFill>
                  <a:gsLst>
                    <a:gs pos="0">
                      <a:srgbClr val="FF9900">
                        <a:tint val="70000"/>
                        <a:satMod val="245000"/>
                      </a:srgbClr>
                    </a:gs>
                    <a:gs pos="75000">
                      <a:srgbClr val="FF9900">
                        <a:tint val="90000"/>
                        <a:shade val="60000"/>
                        <a:satMod val="240000"/>
                      </a:srgbClr>
                    </a:gs>
                    <a:gs pos="100000">
                      <a:srgbClr val="FF9900">
                        <a:tint val="100000"/>
                        <a:shade val="50000"/>
                        <a:satMod val="240000"/>
                      </a:srgbClr>
                    </a:gs>
                  </a:gsLst>
                  <a:lin ang="5400000"/>
                </a:gradFill>
                <a:effectLst>
                  <a:outerShdw blurRad="50800" dist="39000" dir="5460000" algn="tl">
                    <a:srgbClr val="000000">
                      <a:alpha val="38000"/>
                    </a:srgbClr>
                  </a:outerShdw>
                </a:effectLst>
                <a:latin typeface="Verdana"/>
                <a:ea typeface="+mj-ea"/>
                <a:cs typeface="+mj-cs"/>
              </a:rPr>
              <a:t>?</a:t>
            </a:r>
            <a:endParaRPr lang="ru-RU" dirty="0">
              <a:cs typeface="+mn-cs"/>
            </a:endParaRPr>
          </a:p>
        </p:txBody>
      </p:sp>
      <p:sp>
        <p:nvSpPr>
          <p:cNvPr id="23" name="Прямоугольник 22"/>
          <p:cNvSpPr/>
          <p:nvPr/>
        </p:nvSpPr>
        <p:spPr>
          <a:xfrm>
            <a:off x="7072330" y="928671"/>
            <a:ext cx="785817" cy="1323439"/>
          </a:xfrm>
          <a:prstGeom prst="rect">
            <a:avLst/>
          </a:prstGeom>
        </p:spPr>
        <p:txBody>
          <a:bodyPr>
            <a:spAutoFit/>
          </a:bodyPr>
          <a:lstStyle/>
          <a:p>
            <a:pPr>
              <a:defRPr/>
            </a:pPr>
            <a:r>
              <a:rPr lang="ru-RU" sz="8000" i="1" kern="0" dirty="0">
                <a:ln w="11430"/>
                <a:gradFill>
                  <a:gsLst>
                    <a:gs pos="0">
                      <a:srgbClr val="FF9900">
                        <a:tint val="70000"/>
                        <a:satMod val="245000"/>
                      </a:srgbClr>
                    </a:gs>
                    <a:gs pos="75000">
                      <a:srgbClr val="FF9900">
                        <a:tint val="90000"/>
                        <a:shade val="60000"/>
                        <a:satMod val="240000"/>
                      </a:srgbClr>
                    </a:gs>
                    <a:gs pos="100000">
                      <a:srgbClr val="FF9900">
                        <a:tint val="100000"/>
                        <a:shade val="50000"/>
                        <a:satMod val="240000"/>
                      </a:srgbClr>
                    </a:gs>
                  </a:gsLst>
                  <a:lin ang="5400000"/>
                </a:gradFill>
                <a:effectLst>
                  <a:outerShdw blurRad="50800" dist="39000" dir="5460000" algn="tl">
                    <a:srgbClr val="000000">
                      <a:alpha val="38000"/>
                    </a:srgbClr>
                  </a:outerShdw>
                </a:effectLst>
                <a:latin typeface="Verdana"/>
                <a:ea typeface="+mj-ea"/>
                <a:cs typeface="+mj-cs"/>
              </a:rPr>
              <a:t>?</a:t>
            </a:r>
            <a:endParaRPr lang="ru-RU" dirty="0">
              <a:cs typeface="+mn-cs"/>
            </a:endParaRPr>
          </a:p>
        </p:txBody>
      </p:sp>
    </p:spTree>
  </p:cSld>
  <p:clrMapOvr>
    <a:masterClrMapping/>
  </p:clrMapOvr>
  <p:transition spd="med">
    <p:whee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Схема 36"/>
          <p:cNvGraphicFramePr/>
          <p:nvPr/>
        </p:nvGraphicFramePr>
        <p:xfrm>
          <a:off x="0" y="1785926"/>
          <a:ext cx="9144000" cy="50720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2530" name="Rectangle 1"/>
          <p:cNvSpPr>
            <a:spLocks noChangeArrowheads="1"/>
          </p:cNvSpPr>
          <p:nvPr/>
        </p:nvSpPr>
        <p:spPr bwMode="auto">
          <a:xfrm>
            <a:off x="1143000" y="214313"/>
            <a:ext cx="7254875" cy="523875"/>
          </a:xfrm>
          <a:prstGeom prst="rect">
            <a:avLst/>
          </a:prstGeom>
          <a:noFill/>
          <a:ln w="9525">
            <a:noFill/>
            <a:miter lim="800000"/>
            <a:headEnd/>
            <a:tailEnd/>
          </a:ln>
        </p:spPr>
        <p:txBody>
          <a:bodyPr wrap="none" anchor="ctr">
            <a:spAutoFit/>
          </a:bodyPr>
          <a:lstStyle/>
          <a:p>
            <a:pPr indent="914400" algn="just"/>
            <a:r>
              <a:rPr lang="ru-RU" sz="2800">
                <a:cs typeface="Times New Roman" pitchFamily="18" charset="0"/>
              </a:rPr>
              <a:t>Составление плана исследования</a:t>
            </a:r>
            <a:endParaRPr lang="ru-RU" sz="3600" b="0"/>
          </a:p>
        </p:txBody>
      </p:sp>
      <p:sp>
        <p:nvSpPr>
          <p:cNvPr id="36" name="Заголовок 35"/>
          <p:cNvSpPr>
            <a:spLocks noGrp="1"/>
          </p:cNvSpPr>
          <p:nvPr>
            <p:ph type="title"/>
          </p:nvPr>
        </p:nvSpPr>
        <p:spPr/>
        <p:txBody>
          <a:bodyPr>
            <a:normAutofit/>
          </a:bodyPr>
          <a:lstStyle/>
          <a:p>
            <a:pPr>
              <a:defRPr/>
            </a:pPr>
            <a:r>
              <a:rPr lang="ru-RU" sz="2000" b="1" dirty="0" smtClean="0">
                <a:solidFill>
                  <a:srgbClr val="FF0000"/>
                </a:solidFill>
                <a:latin typeface="Times New Roman" pitchFamily="18" charset="0"/>
                <a:cs typeface="Times New Roman" pitchFamily="18" charset="0"/>
              </a:rPr>
              <a:t>Задача</a:t>
            </a:r>
            <a:r>
              <a:rPr lang="ru-RU" sz="2000" b="1" dirty="0" smtClean="0">
                <a:latin typeface="Times New Roman" pitchFamily="18" charset="0"/>
                <a:cs typeface="Times New Roman" pitchFamily="18" charset="0"/>
              </a:rPr>
              <a:t> –получить как можно больше сведений по теме</a:t>
            </a:r>
            <a:endParaRPr lang="ru-RU" sz="2000" b="1" dirty="0">
              <a:latin typeface="Times New Roman" pitchFamily="18" charset="0"/>
              <a:cs typeface="Times New Roman" pitchFamily="18" charset="0"/>
            </a:endParaRPr>
          </a:p>
        </p:txBody>
      </p:sp>
      <p:sp>
        <p:nvSpPr>
          <p:cNvPr id="22532" name="Текст 38"/>
          <p:cNvSpPr>
            <a:spLocks noGrp="1"/>
          </p:cNvSpPr>
          <p:nvPr>
            <p:ph type="body" idx="4294967295"/>
          </p:nvPr>
        </p:nvSpPr>
        <p:spPr>
          <a:xfrm>
            <a:off x="0" y="5929313"/>
            <a:ext cx="7629525" cy="1143000"/>
          </a:xfrm>
        </p:spPr>
        <p:txBody>
          <a:bodyPr>
            <a:normAutofit fontScale="25000" lnSpcReduction="20000"/>
          </a:bodyPr>
          <a:lstStyle/>
          <a:p>
            <a:endParaRPr lang="ru-RU" b="1" smtClean="0"/>
          </a:p>
          <a:p>
            <a:endParaRPr lang="ru-RU" b="1" smtClean="0"/>
          </a:p>
          <a:p>
            <a:endParaRPr lang="ru-RU" b="1" smtClean="0"/>
          </a:p>
          <a:p>
            <a:endParaRPr lang="ru-RU" b="1" smtClean="0"/>
          </a:p>
          <a:p>
            <a:r>
              <a:rPr lang="ru-RU" smtClean="0"/>
              <a:t>.</a:t>
            </a:r>
          </a:p>
          <a:p>
            <a:r>
              <a:rPr lang="ru-RU" smtClean="0"/>
              <a:t> </a:t>
            </a:r>
          </a:p>
          <a:p>
            <a:endParaRPr lang="ru-RU" b="1" smtClean="0"/>
          </a:p>
          <a:p>
            <a:endParaRPr lang="ru-RU" b="1" smtClean="0"/>
          </a:p>
          <a:p>
            <a:endParaRPr lang="ru-RU" b="1" smtClean="0"/>
          </a:p>
          <a:p>
            <a:pPr algn="ctr"/>
            <a:r>
              <a:rPr lang="ru-RU" smtClean="0">
                <a:solidFill>
                  <a:srgbClr val="FF0000"/>
                </a:solidFill>
              </a:rPr>
              <a:t>Подвести детей к нужной идее — сделать так, чтобы они сами высказали то, что требуется в данной ситуации.</a:t>
            </a:r>
            <a:r>
              <a:rPr lang="ru-RU" b="1" smtClean="0">
                <a:solidFill>
                  <a:srgbClr val="FF0000"/>
                </a:solidFill>
              </a:rPr>
              <a:t> </a:t>
            </a:r>
          </a:p>
          <a:p>
            <a:pPr algn="ctr"/>
            <a:r>
              <a:rPr lang="ru-RU" b="1" smtClean="0"/>
              <a:t>Выстроить цепочку методов исследований.</a:t>
            </a:r>
            <a:endParaRPr lang="ru-RU" smtClean="0"/>
          </a:p>
          <a:p>
            <a:pPr algn="ctr"/>
            <a:endParaRPr lang="ru-RU" b="1" smtClean="0"/>
          </a:p>
        </p:txBody>
      </p:sp>
      <p:grpSp>
        <p:nvGrpSpPr>
          <p:cNvPr id="22533" name="Group 6"/>
          <p:cNvGrpSpPr>
            <a:grpSpLocks/>
          </p:cNvGrpSpPr>
          <p:nvPr/>
        </p:nvGrpSpPr>
        <p:grpSpPr bwMode="auto">
          <a:xfrm>
            <a:off x="357188" y="1928813"/>
            <a:ext cx="2663825" cy="1139825"/>
            <a:chOff x="4320" y="1152"/>
            <a:chExt cx="414" cy="402"/>
          </a:xfrm>
        </p:grpSpPr>
        <p:sp>
          <p:nvSpPr>
            <p:cNvPr id="20" name="AutoShape 7"/>
            <p:cNvSpPr>
              <a:spLocks noChangeArrowheads="1"/>
            </p:cNvSpPr>
            <p:nvPr/>
          </p:nvSpPr>
          <p:spPr bwMode="gray">
            <a:xfrm>
              <a:off x="4320" y="1152"/>
              <a:ext cx="414" cy="402"/>
            </a:xfrm>
            <a:prstGeom prst="roundRect">
              <a:avLst>
                <a:gd name="adj" fmla="val 11921"/>
              </a:avLst>
            </a:prstGeom>
            <a:gradFill rotWithShape="1">
              <a:gsLst>
                <a:gs pos="0">
                  <a:schemeClr val="accent1"/>
                </a:gs>
                <a:gs pos="100000">
                  <a:schemeClr val="accent1">
                    <a:gamma/>
                    <a:shade val="69804"/>
                    <a:invGamma/>
                  </a:schemeClr>
                </a:gs>
              </a:gsLst>
              <a:lin ang="5400000" scaled="1"/>
            </a:gradFill>
            <a:ln w="25400">
              <a:solidFill>
                <a:srgbClr val="FFFFFF"/>
              </a:solidFill>
              <a:round/>
              <a:headEnd/>
              <a:tailEnd/>
            </a:ln>
            <a:effectLst>
              <a:outerShdw dist="53882" dir="2700000" algn="ctr" rotWithShape="0">
                <a:srgbClr val="000000">
                  <a:alpha val="50000"/>
                </a:srgbClr>
              </a:outerShdw>
            </a:effectLst>
          </p:spPr>
          <p:txBody>
            <a:bodyPr wrap="none" anchor="ctr"/>
            <a:lstStyle/>
            <a:p>
              <a:pPr>
                <a:defRPr/>
              </a:pPr>
              <a:endParaRPr lang="ru-RU">
                <a:cs typeface="+mn-cs"/>
              </a:endParaRPr>
            </a:p>
          </p:txBody>
        </p:sp>
        <p:sp>
          <p:nvSpPr>
            <p:cNvPr id="21" name="Freeform 8"/>
            <p:cNvSpPr>
              <a:spLocks/>
            </p:cNvSpPr>
            <p:nvPr/>
          </p:nvSpPr>
          <p:spPr bwMode="gray">
            <a:xfrm>
              <a:off x="4346" y="1178"/>
              <a:ext cx="206" cy="201"/>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48627"/>
                    <a:invGamma/>
                  </a:schemeClr>
                </a:gs>
                <a:gs pos="50000">
                  <a:schemeClr val="accent1">
                    <a:alpha val="0"/>
                  </a:schemeClr>
                </a:gs>
                <a:gs pos="100000">
                  <a:schemeClr val="accent1">
                    <a:gamma/>
                    <a:tint val="48627"/>
                    <a:invGamma/>
                  </a:schemeClr>
                </a:gs>
              </a:gsLst>
              <a:lin ang="2700000" scaled="1"/>
            </a:gradFill>
            <a:ln>
              <a:noFill/>
            </a:ln>
            <a:extLst>
              <a:ext uri="{91240B29-F687-4F45-9708-019B960494DF}"/>
            </a:extLst>
          </p:spPr>
          <p:txBody>
            <a:bodyPr/>
            <a:lstStyle/>
            <a:p>
              <a:pPr>
                <a:defRPr/>
              </a:pPr>
              <a:endParaRPr lang="ru-RU">
                <a:cs typeface="+mn-cs"/>
              </a:endParaRPr>
            </a:p>
          </p:txBody>
        </p:sp>
      </p:grpSp>
      <p:sp>
        <p:nvSpPr>
          <p:cNvPr id="22" name="Rectangle 9"/>
          <p:cNvSpPr>
            <a:spLocks noChangeArrowheads="1"/>
          </p:cNvSpPr>
          <p:nvPr/>
        </p:nvSpPr>
        <p:spPr bwMode="gray">
          <a:xfrm>
            <a:off x="285750" y="1928813"/>
            <a:ext cx="2462213" cy="923925"/>
          </a:xfrm>
          <a:prstGeom prst="rect">
            <a:avLst/>
          </a:prstGeom>
          <a:noFill/>
          <a:ln>
            <a:noFill/>
          </a:ln>
          <a:effectLst>
            <a:outerShdw dist="17961" dir="2700000" algn="ctr" rotWithShape="0">
              <a:srgbClr val="C0C0C0"/>
            </a:outerShdw>
          </a:effectLst>
          <a:extLst>
            <a:ext uri="{909E8E84-426E-40DD-AFC4-6F175D3DCCD1}"/>
            <a:ext uri="{91240B29-F687-4F45-9708-019B960494DF}"/>
          </a:extLst>
        </p:spPr>
        <p:txBody>
          <a:bodyPr>
            <a:spAutoFit/>
            <a:flatTx/>
          </a:bodyPr>
          <a:lstStyle/>
          <a:p>
            <a:pPr algn="ctr">
              <a:defRPr/>
            </a:pPr>
            <a:r>
              <a:rPr lang="ru-RU" dirty="0">
                <a:solidFill>
                  <a:schemeClr val="bg1"/>
                </a:solidFill>
                <a:cs typeface="+mn-cs"/>
              </a:rPr>
              <a:t>ЧТО  МЫ ДОЛЖНЫ СДЕЛАТЬ В НАЧАЛЕ?</a:t>
            </a:r>
            <a:endParaRPr lang="en-US" altLang="ru-RU" dirty="0">
              <a:solidFill>
                <a:schemeClr val="bg1"/>
              </a:solidFill>
            </a:endParaRPr>
          </a:p>
        </p:txBody>
      </p:sp>
      <p:grpSp>
        <p:nvGrpSpPr>
          <p:cNvPr id="22535" name="Group 10"/>
          <p:cNvGrpSpPr>
            <a:grpSpLocks/>
          </p:cNvGrpSpPr>
          <p:nvPr/>
        </p:nvGrpSpPr>
        <p:grpSpPr bwMode="auto">
          <a:xfrm>
            <a:off x="3086100" y="1909763"/>
            <a:ext cx="2576513" cy="1158875"/>
            <a:chOff x="4320" y="1152"/>
            <a:chExt cx="414" cy="402"/>
          </a:xfrm>
        </p:grpSpPr>
        <p:sp>
          <p:nvSpPr>
            <p:cNvPr id="24" name="AutoShape 11"/>
            <p:cNvSpPr>
              <a:spLocks noChangeArrowheads="1"/>
            </p:cNvSpPr>
            <p:nvPr/>
          </p:nvSpPr>
          <p:spPr bwMode="gray">
            <a:xfrm>
              <a:off x="4320" y="1152"/>
              <a:ext cx="414" cy="402"/>
            </a:xfrm>
            <a:prstGeom prst="roundRect">
              <a:avLst>
                <a:gd name="adj" fmla="val 11921"/>
              </a:avLst>
            </a:prstGeom>
            <a:gradFill rotWithShape="1">
              <a:gsLst>
                <a:gs pos="0">
                  <a:schemeClr val="accent2"/>
                </a:gs>
                <a:gs pos="100000">
                  <a:schemeClr val="accent2">
                    <a:gamma/>
                    <a:shade val="69804"/>
                    <a:invGamma/>
                  </a:schemeClr>
                </a:gs>
              </a:gsLst>
              <a:lin ang="5400000" scaled="1"/>
            </a:gradFill>
            <a:ln w="25400">
              <a:solidFill>
                <a:srgbClr val="FFFFFF"/>
              </a:solidFill>
              <a:round/>
              <a:headEnd/>
              <a:tailEnd/>
            </a:ln>
            <a:effectLst>
              <a:outerShdw dist="53882" dir="2700000" algn="ctr" rotWithShape="0">
                <a:srgbClr val="000000">
                  <a:alpha val="50000"/>
                </a:srgbClr>
              </a:outerShdw>
            </a:effectLst>
          </p:spPr>
          <p:txBody>
            <a:bodyPr wrap="none" anchor="ctr"/>
            <a:lstStyle/>
            <a:p>
              <a:pPr>
                <a:defRPr/>
              </a:pPr>
              <a:endParaRPr lang="ru-RU">
                <a:cs typeface="+mn-cs"/>
              </a:endParaRPr>
            </a:p>
          </p:txBody>
        </p:sp>
        <p:sp>
          <p:nvSpPr>
            <p:cNvPr id="25" name="Freeform 12"/>
            <p:cNvSpPr>
              <a:spLocks/>
            </p:cNvSpPr>
            <p:nvPr/>
          </p:nvSpPr>
          <p:spPr bwMode="gray">
            <a:xfrm>
              <a:off x="4346" y="1178"/>
              <a:ext cx="206" cy="201"/>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2">
                    <a:gamma/>
                    <a:tint val="48627"/>
                    <a:invGamma/>
                  </a:schemeClr>
                </a:gs>
                <a:gs pos="50000">
                  <a:schemeClr val="accent2">
                    <a:alpha val="0"/>
                  </a:schemeClr>
                </a:gs>
                <a:gs pos="100000">
                  <a:schemeClr val="accent2">
                    <a:gamma/>
                    <a:tint val="48627"/>
                    <a:invGamma/>
                  </a:schemeClr>
                </a:gs>
              </a:gsLst>
              <a:lin ang="2700000" scaled="1"/>
            </a:gradFill>
            <a:ln>
              <a:noFill/>
            </a:ln>
            <a:extLst>
              <a:ext uri="{91240B29-F687-4F45-9708-019B960494DF}"/>
            </a:extLst>
          </p:spPr>
          <p:txBody>
            <a:bodyPr/>
            <a:lstStyle/>
            <a:p>
              <a:pPr>
                <a:defRPr/>
              </a:pPr>
              <a:endParaRPr lang="ru-RU">
                <a:cs typeface="+mn-cs"/>
              </a:endParaRPr>
            </a:p>
          </p:txBody>
        </p:sp>
      </p:grpSp>
      <p:sp>
        <p:nvSpPr>
          <p:cNvPr id="26" name="Rectangle 16"/>
          <p:cNvSpPr>
            <a:spLocks noChangeArrowheads="1"/>
          </p:cNvSpPr>
          <p:nvPr/>
        </p:nvSpPr>
        <p:spPr bwMode="gray">
          <a:xfrm>
            <a:off x="3000375" y="1928813"/>
            <a:ext cx="2732088" cy="923925"/>
          </a:xfrm>
          <a:prstGeom prst="rect">
            <a:avLst/>
          </a:prstGeom>
          <a:noFill/>
          <a:ln>
            <a:noFill/>
          </a:ln>
          <a:effectLst>
            <a:outerShdw dist="17961" dir="2700000" algn="ctr" rotWithShape="0">
              <a:srgbClr val="C0C0C0"/>
            </a:outerShdw>
          </a:effectLst>
          <a:extLst>
            <a:ext uri="{909E8E84-426E-40DD-AFC4-6F175D3DCCD1}"/>
            <a:ext uri="{91240B29-F687-4F45-9708-019B960494DF}"/>
          </a:extLst>
        </p:spPr>
        <p:txBody>
          <a:bodyPr>
            <a:spAutoFit/>
            <a:flatTx/>
          </a:bodyPr>
          <a:lstStyle/>
          <a:p>
            <a:pPr algn="ctr">
              <a:defRPr/>
            </a:pPr>
            <a:r>
              <a:rPr lang="ru-RU" dirty="0">
                <a:solidFill>
                  <a:schemeClr val="bg1"/>
                </a:solidFill>
                <a:cs typeface="+mn-cs"/>
              </a:rPr>
              <a:t>С ЧЕГО НАЧИНАЕТ ИССЛЕДОВАНИЕ УЧЁНЫЙ?</a:t>
            </a:r>
            <a:endParaRPr lang="en-US" altLang="ru-RU" dirty="0">
              <a:solidFill>
                <a:schemeClr val="bg1"/>
              </a:solidFill>
            </a:endParaRPr>
          </a:p>
        </p:txBody>
      </p:sp>
      <p:grpSp>
        <p:nvGrpSpPr>
          <p:cNvPr id="22537" name="Group 6"/>
          <p:cNvGrpSpPr>
            <a:grpSpLocks/>
          </p:cNvGrpSpPr>
          <p:nvPr/>
        </p:nvGrpSpPr>
        <p:grpSpPr bwMode="auto">
          <a:xfrm>
            <a:off x="6011863" y="1909763"/>
            <a:ext cx="2663825" cy="1158875"/>
            <a:chOff x="4320" y="1169"/>
            <a:chExt cx="414" cy="402"/>
          </a:xfrm>
        </p:grpSpPr>
        <p:sp>
          <p:nvSpPr>
            <p:cNvPr id="28" name="AutoShape 7"/>
            <p:cNvSpPr>
              <a:spLocks noChangeArrowheads="1"/>
            </p:cNvSpPr>
            <p:nvPr/>
          </p:nvSpPr>
          <p:spPr bwMode="gray">
            <a:xfrm>
              <a:off x="4320" y="1169"/>
              <a:ext cx="414" cy="402"/>
            </a:xfrm>
            <a:prstGeom prst="roundRect">
              <a:avLst>
                <a:gd name="adj" fmla="val 11921"/>
              </a:avLst>
            </a:prstGeom>
            <a:gradFill rotWithShape="1">
              <a:gsLst>
                <a:gs pos="0">
                  <a:schemeClr val="accent1"/>
                </a:gs>
                <a:gs pos="100000">
                  <a:schemeClr val="accent1">
                    <a:gamma/>
                    <a:shade val="69804"/>
                    <a:invGamma/>
                  </a:schemeClr>
                </a:gs>
              </a:gsLst>
              <a:lin ang="5400000" scaled="1"/>
            </a:gradFill>
            <a:ln w="25400">
              <a:solidFill>
                <a:srgbClr val="FFFFFF"/>
              </a:solidFill>
              <a:round/>
              <a:headEnd/>
              <a:tailEnd/>
            </a:ln>
            <a:effectLst>
              <a:outerShdw dist="53882" dir="2700000" algn="ctr" rotWithShape="0">
                <a:srgbClr val="000000">
                  <a:alpha val="50000"/>
                </a:srgbClr>
              </a:outerShdw>
            </a:effectLst>
          </p:spPr>
          <p:txBody>
            <a:bodyPr wrap="none" anchor="ctr"/>
            <a:lstStyle/>
            <a:p>
              <a:pPr algn="ctr">
                <a:defRPr/>
              </a:pPr>
              <a:r>
                <a:rPr lang="ru-RU" dirty="0">
                  <a:solidFill>
                    <a:schemeClr val="bg1"/>
                  </a:solidFill>
                  <a:cs typeface="+mn-cs"/>
                </a:rPr>
                <a:t>КАК УЗНАТЬ?</a:t>
              </a:r>
            </a:p>
          </p:txBody>
        </p:sp>
        <p:sp>
          <p:nvSpPr>
            <p:cNvPr id="29" name="Freeform 8"/>
            <p:cNvSpPr>
              <a:spLocks/>
            </p:cNvSpPr>
            <p:nvPr/>
          </p:nvSpPr>
          <p:spPr bwMode="gray">
            <a:xfrm>
              <a:off x="4346" y="1178"/>
              <a:ext cx="206" cy="201"/>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48627"/>
                    <a:invGamma/>
                  </a:schemeClr>
                </a:gs>
                <a:gs pos="50000">
                  <a:schemeClr val="accent1">
                    <a:alpha val="0"/>
                  </a:schemeClr>
                </a:gs>
                <a:gs pos="100000">
                  <a:schemeClr val="accent1">
                    <a:gamma/>
                    <a:tint val="48627"/>
                    <a:invGamma/>
                  </a:schemeClr>
                </a:gs>
              </a:gsLst>
              <a:lin ang="2700000" scaled="1"/>
            </a:gradFill>
            <a:ln>
              <a:noFill/>
            </a:ln>
            <a:extLst>
              <a:ext uri="{91240B29-F687-4F45-9708-019B960494DF}"/>
            </a:extLst>
          </p:spPr>
          <p:txBody>
            <a:bodyPr/>
            <a:lstStyle/>
            <a:p>
              <a:pPr>
                <a:defRPr/>
              </a:pPr>
              <a:endParaRPr lang="ru-RU">
                <a:cs typeface="+mn-cs"/>
              </a:endParaRPr>
            </a:p>
          </p:txBody>
        </p:sp>
      </p:grpSp>
      <p:sp>
        <p:nvSpPr>
          <p:cNvPr id="22538" name="Freeform 3"/>
          <p:cNvSpPr>
            <a:spLocks/>
          </p:cNvSpPr>
          <p:nvPr/>
        </p:nvSpPr>
        <p:spPr bwMode="gray">
          <a:xfrm>
            <a:off x="3143250" y="3214688"/>
            <a:ext cx="1062038" cy="1038225"/>
          </a:xfrm>
          <a:custGeom>
            <a:avLst/>
            <a:gdLst>
              <a:gd name="T0" fmla="*/ 0 w 735"/>
              <a:gd name="T1" fmla="*/ 0 h 532"/>
              <a:gd name="T2" fmla="*/ 552344 w 735"/>
              <a:gd name="T3" fmla="*/ 393975 h 532"/>
              <a:gd name="T4" fmla="*/ 834300 w 735"/>
              <a:gd name="T5" fmla="*/ 393975 h 532"/>
              <a:gd name="T6" fmla="*/ 921056 w 735"/>
              <a:gd name="T7" fmla="*/ 485643 h 532"/>
              <a:gd name="T8" fmla="*/ 923948 w 735"/>
              <a:gd name="T9" fmla="*/ 784050 h 532"/>
              <a:gd name="T10" fmla="*/ 864665 w 735"/>
              <a:gd name="T11" fmla="*/ 780150 h 532"/>
              <a:gd name="T12" fmla="*/ 967326 w 735"/>
              <a:gd name="T13" fmla="*/ 1037599 h 532"/>
              <a:gd name="T14" fmla="*/ 1062757 w 735"/>
              <a:gd name="T15" fmla="*/ 784050 h 532"/>
              <a:gd name="T16" fmla="*/ 1006366 w 735"/>
              <a:gd name="T17" fmla="*/ 784050 h 532"/>
              <a:gd name="T18" fmla="*/ 1003474 w 735"/>
              <a:gd name="T19" fmla="*/ 440784 h 532"/>
              <a:gd name="T20" fmla="*/ 890692 w 735"/>
              <a:gd name="T21" fmla="*/ 292556 h 532"/>
              <a:gd name="T22" fmla="*/ 484386 w 735"/>
              <a:gd name="T23" fmla="*/ 290606 h 532"/>
              <a:gd name="T24" fmla="*/ 99769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rgbClr val="FFFFFF"/>
              </a:gs>
              <a:gs pos="100000">
                <a:srgbClr val="808080"/>
              </a:gs>
            </a:gsLst>
            <a:lin ang="5400000" scaled="1"/>
          </a:gradFill>
          <a:ln w="9525">
            <a:noFill/>
            <a:miter lim="800000"/>
            <a:headEnd/>
            <a:tailEnd/>
          </a:ln>
        </p:spPr>
        <p:txBody>
          <a:bodyPr wrap="none" anchor="ctr"/>
          <a:lstStyle/>
          <a:p>
            <a:endParaRPr lang="ru-RU"/>
          </a:p>
        </p:txBody>
      </p:sp>
      <p:sp>
        <p:nvSpPr>
          <p:cNvPr id="22539" name="Freeform 5"/>
          <p:cNvSpPr>
            <a:spLocks/>
          </p:cNvSpPr>
          <p:nvPr/>
        </p:nvSpPr>
        <p:spPr bwMode="gray">
          <a:xfrm flipH="1">
            <a:off x="1928813" y="3071813"/>
            <a:ext cx="949325" cy="1027112"/>
          </a:xfrm>
          <a:custGeom>
            <a:avLst/>
            <a:gdLst>
              <a:gd name="T0" fmla="*/ 0 w 735"/>
              <a:gd name="T1" fmla="*/ 0 h 532"/>
              <a:gd name="T2" fmla="*/ 493803 w 735"/>
              <a:gd name="T3" fmla="*/ 389930 h 532"/>
              <a:gd name="T4" fmla="*/ 745876 w 735"/>
              <a:gd name="T5" fmla="*/ 389930 h 532"/>
              <a:gd name="T6" fmla="*/ 823437 w 735"/>
              <a:gd name="T7" fmla="*/ 480656 h 532"/>
              <a:gd name="T8" fmla="*/ 826022 w 735"/>
              <a:gd name="T9" fmla="*/ 775999 h 532"/>
              <a:gd name="T10" fmla="*/ 773022 w 735"/>
              <a:gd name="T11" fmla="*/ 772138 h 532"/>
              <a:gd name="T12" fmla="*/ 864802 w 735"/>
              <a:gd name="T13" fmla="*/ 1026944 h 532"/>
              <a:gd name="T14" fmla="*/ 950119 w 735"/>
              <a:gd name="T15" fmla="*/ 775999 h 532"/>
              <a:gd name="T16" fmla="*/ 899705 w 735"/>
              <a:gd name="T17" fmla="*/ 775999 h 532"/>
              <a:gd name="T18" fmla="*/ 897119 w 735"/>
              <a:gd name="T19" fmla="*/ 436258 h 532"/>
              <a:gd name="T20" fmla="*/ 796290 w 735"/>
              <a:gd name="T21" fmla="*/ 289552 h 532"/>
              <a:gd name="T22" fmla="*/ 433047 w 735"/>
              <a:gd name="T23" fmla="*/ 287622 h 532"/>
              <a:gd name="T24" fmla="*/ 89195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rgbClr val="FFFFFF">
                  <a:alpha val="0"/>
                </a:srgbClr>
              </a:gs>
              <a:gs pos="100000">
                <a:srgbClr val="808080"/>
              </a:gs>
            </a:gsLst>
            <a:lin ang="5400000" scaled="1"/>
          </a:gradFill>
          <a:ln w="9525">
            <a:noFill/>
            <a:miter lim="800000"/>
            <a:headEnd/>
            <a:tailEnd/>
          </a:ln>
        </p:spPr>
        <p:txBody>
          <a:bodyPr wrap="none" anchor="ctr"/>
          <a:lstStyle/>
          <a:p>
            <a:endParaRPr lang="ru-RU"/>
          </a:p>
        </p:txBody>
      </p:sp>
      <p:sp>
        <p:nvSpPr>
          <p:cNvPr id="22540" name="Freeform 5"/>
          <p:cNvSpPr>
            <a:spLocks/>
          </p:cNvSpPr>
          <p:nvPr/>
        </p:nvSpPr>
        <p:spPr bwMode="gray">
          <a:xfrm flipH="1">
            <a:off x="4714875" y="3214688"/>
            <a:ext cx="950913" cy="1027112"/>
          </a:xfrm>
          <a:custGeom>
            <a:avLst/>
            <a:gdLst>
              <a:gd name="T0" fmla="*/ 0 w 735"/>
              <a:gd name="T1" fmla="*/ 0 h 532"/>
              <a:gd name="T2" fmla="*/ 493803 w 735"/>
              <a:gd name="T3" fmla="*/ 389930 h 532"/>
              <a:gd name="T4" fmla="*/ 745876 w 735"/>
              <a:gd name="T5" fmla="*/ 389930 h 532"/>
              <a:gd name="T6" fmla="*/ 823437 w 735"/>
              <a:gd name="T7" fmla="*/ 480656 h 532"/>
              <a:gd name="T8" fmla="*/ 826022 w 735"/>
              <a:gd name="T9" fmla="*/ 775999 h 532"/>
              <a:gd name="T10" fmla="*/ 773022 w 735"/>
              <a:gd name="T11" fmla="*/ 772138 h 532"/>
              <a:gd name="T12" fmla="*/ 864802 w 735"/>
              <a:gd name="T13" fmla="*/ 1026944 h 532"/>
              <a:gd name="T14" fmla="*/ 950119 w 735"/>
              <a:gd name="T15" fmla="*/ 775999 h 532"/>
              <a:gd name="T16" fmla="*/ 899705 w 735"/>
              <a:gd name="T17" fmla="*/ 775999 h 532"/>
              <a:gd name="T18" fmla="*/ 897119 w 735"/>
              <a:gd name="T19" fmla="*/ 436258 h 532"/>
              <a:gd name="T20" fmla="*/ 796290 w 735"/>
              <a:gd name="T21" fmla="*/ 289552 h 532"/>
              <a:gd name="T22" fmla="*/ 433047 w 735"/>
              <a:gd name="T23" fmla="*/ 287622 h 532"/>
              <a:gd name="T24" fmla="*/ 89195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rgbClr val="FFFFFF">
                  <a:alpha val="0"/>
                </a:srgbClr>
              </a:gs>
              <a:gs pos="100000">
                <a:srgbClr val="808080"/>
              </a:gs>
            </a:gsLst>
            <a:lin ang="5400000" scaled="1"/>
          </a:gradFill>
          <a:ln w="9525">
            <a:noFill/>
            <a:miter lim="800000"/>
            <a:headEnd/>
            <a:tailEnd/>
          </a:ln>
        </p:spPr>
        <p:txBody>
          <a:bodyPr wrap="none" anchor="ctr"/>
          <a:lstStyle/>
          <a:p>
            <a:endParaRPr lang="ru-RU"/>
          </a:p>
        </p:txBody>
      </p:sp>
      <p:sp>
        <p:nvSpPr>
          <p:cNvPr id="22541" name="Freeform 5"/>
          <p:cNvSpPr>
            <a:spLocks/>
          </p:cNvSpPr>
          <p:nvPr/>
        </p:nvSpPr>
        <p:spPr bwMode="gray">
          <a:xfrm flipH="1">
            <a:off x="7786688" y="3143250"/>
            <a:ext cx="950912" cy="1027113"/>
          </a:xfrm>
          <a:custGeom>
            <a:avLst/>
            <a:gdLst>
              <a:gd name="T0" fmla="*/ 0 w 735"/>
              <a:gd name="T1" fmla="*/ 0 h 532"/>
              <a:gd name="T2" fmla="*/ 493803 w 735"/>
              <a:gd name="T3" fmla="*/ 389930 h 532"/>
              <a:gd name="T4" fmla="*/ 745876 w 735"/>
              <a:gd name="T5" fmla="*/ 389930 h 532"/>
              <a:gd name="T6" fmla="*/ 823437 w 735"/>
              <a:gd name="T7" fmla="*/ 480656 h 532"/>
              <a:gd name="T8" fmla="*/ 826022 w 735"/>
              <a:gd name="T9" fmla="*/ 775999 h 532"/>
              <a:gd name="T10" fmla="*/ 773022 w 735"/>
              <a:gd name="T11" fmla="*/ 772138 h 532"/>
              <a:gd name="T12" fmla="*/ 864802 w 735"/>
              <a:gd name="T13" fmla="*/ 1026944 h 532"/>
              <a:gd name="T14" fmla="*/ 950119 w 735"/>
              <a:gd name="T15" fmla="*/ 775999 h 532"/>
              <a:gd name="T16" fmla="*/ 899705 w 735"/>
              <a:gd name="T17" fmla="*/ 775999 h 532"/>
              <a:gd name="T18" fmla="*/ 897119 w 735"/>
              <a:gd name="T19" fmla="*/ 436258 h 532"/>
              <a:gd name="T20" fmla="*/ 796290 w 735"/>
              <a:gd name="T21" fmla="*/ 289552 h 532"/>
              <a:gd name="T22" fmla="*/ 433047 w 735"/>
              <a:gd name="T23" fmla="*/ 287622 h 532"/>
              <a:gd name="T24" fmla="*/ 89195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rgbClr val="FFFFFF">
                  <a:alpha val="0"/>
                </a:srgbClr>
              </a:gs>
              <a:gs pos="100000">
                <a:srgbClr val="808080"/>
              </a:gs>
            </a:gsLst>
            <a:lin ang="5400000" scaled="1"/>
          </a:gradFill>
          <a:ln w="9525">
            <a:noFill/>
            <a:miter lim="800000"/>
            <a:headEnd/>
            <a:tailEnd/>
          </a:ln>
        </p:spPr>
        <p:txBody>
          <a:bodyPr wrap="none" anchor="ctr"/>
          <a:lstStyle/>
          <a:p>
            <a:endParaRPr lang="ru-RU"/>
          </a:p>
        </p:txBody>
      </p:sp>
      <p:sp>
        <p:nvSpPr>
          <p:cNvPr id="22542" name="Freeform 3"/>
          <p:cNvSpPr>
            <a:spLocks/>
          </p:cNvSpPr>
          <p:nvPr/>
        </p:nvSpPr>
        <p:spPr bwMode="gray">
          <a:xfrm>
            <a:off x="357188" y="3071813"/>
            <a:ext cx="1062037" cy="1038225"/>
          </a:xfrm>
          <a:custGeom>
            <a:avLst/>
            <a:gdLst>
              <a:gd name="T0" fmla="*/ 0 w 735"/>
              <a:gd name="T1" fmla="*/ 0 h 532"/>
              <a:gd name="T2" fmla="*/ 552344 w 735"/>
              <a:gd name="T3" fmla="*/ 393975 h 532"/>
              <a:gd name="T4" fmla="*/ 834300 w 735"/>
              <a:gd name="T5" fmla="*/ 393975 h 532"/>
              <a:gd name="T6" fmla="*/ 921056 w 735"/>
              <a:gd name="T7" fmla="*/ 485643 h 532"/>
              <a:gd name="T8" fmla="*/ 923948 w 735"/>
              <a:gd name="T9" fmla="*/ 784050 h 532"/>
              <a:gd name="T10" fmla="*/ 864665 w 735"/>
              <a:gd name="T11" fmla="*/ 780150 h 532"/>
              <a:gd name="T12" fmla="*/ 967326 w 735"/>
              <a:gd name="T13" fmla="*/ 1037599 h 532"/>
              <a:gd name="T14" fmla="*/ 1062757 w 735"/>
              <a:gd name="T15" fmla="*/ 784050 h 532"/>
              <a:gd name="T16" fmla="*/ 1006366 w 735"/>
              <a:gd name="T17" fmla="*/ 784050 h 532"/>
              <a:gd name="T18" fmla="*/ 1003474 w 735"/>
              <a:gd name="T19" fmla="*/ 440784 h 532"/>
              <a:gd name="T20" fmla="*/ 890692 w 735"/>
              <a:gd name="T21" fmla="*/ 292556 h 532"/>
              <a:gd name="T22" fmla="*/ 484386 w 735"/>
              <a:gd name="T23" fmla="*/ 290606 h 532"/>
              <a:gd name="T24" fmla="*/ 99769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rgbClr val="FFFFFF"/>
              </a:gs>
              <a:gs pos="100000">
                <a:srgbClr val="808080"/>
              </a:gs>
            </a:gsLst>
            <a:lin ang="5400000" scaled="1"/>
          </a:gradFill>
          <a:ln w="9525">
            <a:noFill/>
            <a:miter lim="800000"/>
            <a:headEnd/>
            <a:tailEnd/>
          </a:ln>
        </p:spPr>
        <p:txBody>
          <a:bodyPr wrap="none" anchor="ctr"/>
          <a:lstStyle/>
          <a:p>
            <a:endParaRPr lang="ru-RU"/>
          </a:p>
        </p:txBody>
      </p:sp>
      <p:sp>
        <p:nvSpPr>
          <p:cNvPr id="22543" name="Freeform 3"/>
          <p:cNvSpPr>
            <a:spLocks/>
          </p:cNvSpPr>
          <p:nvPr/>
        </p:nvSpPr>
        <p:spPr bwMode="gray">
          <a:xfrm>
            <a:off x="6000750" y="3214688"/>
            <a:ext cx="1062038" cy="1038225"/>
          </a:xfrm>
          <a:custGeom>
            <a:avLst/>
            <a:gdLst>
              <a:gd name="T0" fmla="*/ 0 w 735"/>
              <a:gd name="T1" fmla="*/ 0 h 532"/>
              <a:gd name="T2" fmla="*/ 552344 w 735"/>
              <a:gd name="T3" fmla="*/ 393975 h 532"/>
              <a:gd name="T4" fmla="*/ 834300 w 735"/>
              <a:gd name="T5" fmla="*/ 393975 h 532"/>
              <a:gd name="T6" fmla="*/ 921056 w 735"/>
              <a:gd name="T7" fmla="*/ 485643 h 532"/>
              <a:gd name="T8" fmla="*/ 923948 w 735"/>
              <a:gd name="T9" fmla="*/ 784050 h 532"/>
              <a:gd name="T10" fmla="*/ 864665 w 735"/>
              <a:gd name="T11" fmla="*/ 780150 h 532"/>
              <a:gd name="T12" fmla="*/ 967326 w 735"/>
              <a:gd name="T13" fmla="*/ 1037599 h 532"/>
              <a:gd name="T14" fmla="*/ 1062757 w 735"/>
              <a:gd name="T15" fmla="*/ 784050 h 532"/>
              <a:gd name="T16" fmla="*/ 1006366 w 735"/>
              <a:gd name="T17" fmla="*/ 784050 h 532"/>
              <a:gd name="T18" fmla="*/ 1003474 w 735"/>
              <a:gd name="T19" fmla="*/ 440784 h 532"/>
              <a:gd name="T20" fmla="*/ 890692 w 735"/>
              <a:gd name="T21" fmla="*/ 292556 h 532"/>
              <a:gd name="T22" fmla="*/ 484386 w 735"/>
              <a:gd name="T23" fmla="*/ 290606 h 532"/>
              <a:gd name="T24" fmla="*/ 99769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rgbClr val="FFFFFF"/>
              </a:gs>
              <a:gs pos="100000">
                <a:srgbClr val="808080"/>
              </a:gs>
            </a:gsLst>
            <a:lin ang="5400000" scaled="1"/>
          </a:gradFill>
          <a:ln w="9525">
            <a:noFill/>
            <a:miter lim="800000"/>
            <a:headEnd/>
            <a:tailEnd/>
          </a:ln>
        </p:spPr>
        <p:txBody>
          <a:bodyPr wrap="none" anchor="ctr"/>
          <a:lstStyle/>
          <a:p>
            <a:endParaRPr lang="ru-RU"/>
          </a:p>
        </p:txBody>
      </p:sp>
      <p:pic>
        <p:nvPicPr>
          <p:cNvPr id="22544" name="Picture 5" descr="C:\Documents and Settings\Донскова\Рабочий стол\О9\аним\line89.gif"/>
          <p:cNvPicPr>
            <a:picLocks noChangeAspect="1" noChangeArrowheads="1" noCrop="1"/>
          </p:cNvPicPr>
          <p:nvPr/>
        </p:nvPicPr>
        <p:blipFill>
          <a:blip r:embed="rId7" cstate="print"/>
          <a:srcRect/>
          <a:stretch>
            <a:fillRect/>
          </a:stretch>
        </p:blipFill>
        <p:spPr bwMode="auto">
          <a:xfrm>
            <a:off x="0" y="1428750"/>
            <a:ext cx="9144000" cy="430213"/>
          </a:xfrm>
          <a:prstGeom prst="rect">
            <a:avLst/>
          </a:prstGeom>
          <a:noFill/>
          <a:ln w="9525">
            <a:noFill/>
            <a:miter lim="800000"/>
            <a:headEnd/>
            <a:tailEnd/>
          </a:ln>
        </p:spPr>
      </p:pic>
    </p:spTree>
  </p:cSld>
  <p:clrMapOvr>
    <a:masterClrMapping/>
  </p:clrMapOvr>
  <p:transition spd="med">
    <p:whee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5" descr="C:\Documents and Settings\Донскова\Рабочий стол\О9\аним\line89.gif"/>
          <p:cNvPicPr>
            <a:picLocks noChangeAspect="1" noChangeArrowheads="1" noCrop="1"/>
          </p:cNvPicPr>
          <p:nvPr/>
        </p:nvPicPr>
        <p:blipFill>
          <a:blip r:embed="rId2" cstate="print"/>
          <a:srcRect/>
          <a:stretch>
            <a:fillRect/>
          </a:stretch>
        </p:blipFill>
        <p:spPr bwMode="auto">
          <a:xfrm>
            <a:off x="0" y="1357313"/>
            <a:ext cx="9144000" cy="430212"/>
          </a:xfrm>
          <a:prstGeom prst="rect">
            <a:avLst/>
          </a:prstGeom>
          <a:noFill/>
          <a:ln w="9525">
            <a:noFill/>
            <a:miter lim="800000"/>
            <a:headEnd/>
            <a:tailEnd/>
          </a:ln>
        </p:spPr>
      </p:pic>
      <p:pic>
        <p:nvPicPr>
          <p:cNvPr id="23555" name="Picture 2" descr="C:\Documents and Settings\Донскова\Рабочий стол\пректное обучение\a553ce39ca01989861aa9507bbd1bff6.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358063" y="5572125"/>
            <a:ext cx="1385887" cy="1000125"/>
          </a:xfrm>
          <a:prstGeom prst="rect">
            <a:avLst/>
          </a:prstGeom>
          <a:noFill/>
          <a:ln w="9525">
            <a:noFill/>
            <a:miter lim="800000"/>
            <a:headEnd/>
            <a:tailEnd/>
          </a:ln>
        </p:spPr>
      </p:pic>
      <p:sp>
        <p:nvSpPr>
          <p:cNvPr id="9" name="Прямоугольник 8"/>
          <p:cNvSpPr/>
          <p:nvPr/>
        </p:nvSpPr>
        <p:spPr>
          <a:xfrm>
            <a:off x="714375" y="0"/>
            <a:ext cx="8429625" cy="1570038"/>
          </a:xfrm>
          <a:prstGeom prst="rect">
            <a:avLst/>
          </a:prstGeom>
        </p:spPr>
        <p:txBody>
          <a:bodyPr>
            <a:spAutoFit/>
          </a:bodyPr>
          <a:lstStyle/>
          <a:p>
            <a:pPr algn="ctr">
              <a:defRPr/>
            </a:pPr>
            <a:r>
              <a:rPr lang="ru-RU" sz="3200" u="sng" dirty="0">
                <a:ln w="11430"/>
                <a:solidFill>
                  <a:srgbClr val="002060"/>
                </a:solidFill>
                <a:effectLst>
                  <a:outerShdw blurRad="50800" dist="39000" dir="5460000" algn="tl">
                    <a:srgbClr val="000000">
                      <a:alpha val="38000"/>
                    </a:srgbClr>
                  </a:outerShdw>
                </a:effectLst>
                <a:cs typeface="+mn-cs"/>
              </a:rPr>
              <a:t> Карточки с изображением предметов </a:t>
            </a:r>
          </a:p>
          <a:p>
            <a:pPr algn="ctr">
              <a:defRPr/>
            </a:pPr>
            <a:endParaRPr lang="ru-RU" sz="3200" u="sng" dirty="0">
              <a:ln w="11430"/>
              <a:solidFill>
                <a:srgbClr val="002060"/>
              </a:solidFill>
              <a:effectLst>
                <a:outerShdw blurRad="50800" dist="39000" dir="5460000" algn="tl">
                  <a:srgbClr val="000000">
                    <a:alpha val="38000"/>
                  </a:srgbClr>
                </a:outerShdw>
              </a:effectLst>
              <a:cs typeface="+mn-cs"/>
            </a:endParaRPr>
          </a:p>
          <a:p>
            <a:pPr algn="ctr">
              <a:defRPr/>
            </a:pPr>
            <a:r>
              <a:rPr lang="ru-RU" sz="3200" u="sng" dirty="0">
                <a:ln w="11430"/>
                <a:solidFill>
                  <a:srgbClr val="002060"/>
                </a:solidFill>
                <a:effectLst>
                  <a:outerShdw blurRad="50800" dist="39000" dir="5460000" algn="tl">
                    <a:srgbClr val="000000">
                      <a:alpha val="38000"/>
                    </a:srgbClr>
                  </a:outerShdw>
                </a:effectLst>
                <a:cs typeface="+mn-cs"/>
              </a:rPr>
              <a:t>плана исследования</a:t>
            </a:r>
          </a:p>
        </p:txBody>
      </p:sp>
      <p:pic>
        <p:nvPicPr>
          <p:cNvPr id="12" name="Рисунок 11"/>
          <p:cNvPicPr>
            <a:picLocks noChangeAspect="1"/>
          </p:cNvPicPr>
          <p:nvPr/>
        </p:nvPicPr>
        <p:blipFill rotWithShape="1">
          <a:blip r:embed="rId4" cstate="print">
            <a:extLst>
              <a:ext uri="{28A0092B-C50C-407E-A947-70E740481C1C}"/>
            </a:extLst>
          </a:blip>
          <a:srcRect r="43856" b="56165"/>
          <a:stretch/>
        </p:blipFill>
        <p:spPr>
          <a:xfrm>
            <a:off x="785786" y="2357430"/>
            <a:ext cx="1260139" cy="12961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Рисунок 12"/>
          <p:cNvPicPr>
            <a:picLocks noChangeAspect="1"/>
          </p:cNvPicPr>
          <p:nvPr/>
        </p:nvPicPr>
        <p:blipFill rotWithShape="1">
          <a:blip r:embed="rId5" cstate="print">
            <a:extLst>
              <a:ext uri="{28A0092B-C50C-407E-A947-70E740481C1C}"/>
            </a:extLst>
          </a:blip>
          <a:srcRect r="45518" b="58363"/>
          <a:stretch/>
        </p:blipFill>
        <p:spPr>
          <a:xfrm>
            <a:off x="2428860" y="2285992"/>
            <a:ext cx="1274852" cy="13777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Рисунок 13"/>
          <p:cNvPicPr>
            <a:picLocks noChangeAspect="1"/>
          </p:cNvPicPr>
          <p:nvPr/>
        </p:nvPicPr>
        <p:blipFill rotWithShape="1">
          <a:blip r:embed="rId6" cstate="print">
            <a:extLst>
              <a:ext uri="{28A0092B-C50C-407E-A947-70E740481C1C}"/>
            </a:extLst>
          </a:blip>
          <a:srcRect l="758" r="37904" b="56737"/>
          <a:stretch/>
        </p:blipFill>
        <p:spPr>
          <a:xfrm>
            <a:off x="4143372" y="2285992"/>
            <a:ext cx="1262437" cy="12591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 name="Рисунок 14"/>
          <p:cNvPicPr>
            <a:picLocks noChangeAspect="1"/>
          </p:cNvPicPr>
          <p:nvPr/>
        </p:nvPicPr>
        <p:blipFill rotWithShape="1">
          <a:blip r:embed="rId7" cstate="print">
            <a:extLst>
              <a:ext uri="{28A0092B-C50C-407E-A947-70E740481C1C}"/>
            </a:extLst>
          </a:blip>
          <a:srcRect r="41355" b="56132"/>
          <a:stretch/>
        </p:blipFill>
        <p:spPr>
          <a:xfrm rot="16200000">
            <a:off x="1480618" y="4162928"/>
            <a:ext cx="1280284" cy="12411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6" name="Рисунок 15"/>
          <p:cNvPicPr>
            <a:picLocks noChangeAspect="1"/>
          </p:cNvPicPr>
          <p:nvPr/>
        </p:nvPicPr>
        <p:blipFill rotWithShape="1">
          <a:blip r:embed="rId8" cstate="print">
            <a:extLst>
              <a:ext uri="{28A0092B-C50C-407E-A947-70E740481C1C}"/>
            </a:extLst>
          </a:blip>
          <a:srcRect r="43421" b="64940"/>
          <a:stretch/>
        </p:blipFill>
        <p:spPr>
          <a:xfrm>
            <a:off x="3643306" y="4214818"/>
            <a:ext cx="1396973" cy="12961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7" name="Рисунок 16"/>
          <p:cNvPicPr>
            <a:picLocks noChangeAspect="1"/>
          </p:cNvPicPr>
          <p:nvPr/>
        </p:nvPicPr>
        <p:blipFill rotWithShape="1">
          <a:blip r:embed="rId9" cstate="print">
            <a:extLst>
              <a:ext uri="{28A0092B-C50C-407E-A947-70E740481C1C}"/>
            </a:extLst>
          </a:blip>
          <a:srcRect r="33451" b="59170"/>
          <a:stretch/>
        </p:blipFill>
        <p:spPr>
          <a:xfrm>
            <a:off x="5643570" y="4214818"/>
            <a:ext cx="1444269" cy="12530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8" name="Рисунок 17"/>
          <p:cNvPicPr>
            <a:picLocks noChangeAspect="1"/>
          </p:cNvPicPr>
          <p:nvPr/>
        </p:nvPicPr>
        <p:blipFill rotWithShape="1">
          <a:blip r:embed="rId10" cstate="print">
            <a:extLst>
              <a:ext uri="{28A0092B-C50C-407E-A947-70E740481C1C}"/>
            </a:extLst>
          </a:blip>
          <a:srcRect r="30476" b="52951"/>
          <a:stretch/>
        </p:blipFill>
        <p:spPr>
          <a:xfrm>
            <a:off x="5357818" y="2285992"/>
            <a:ext cx="1331826" cy="12745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9" name="Рисунок 18"/>
          <p:cNvPicPr>
            <a:picLocks noChangeAspect="1"/>
          </p:cNvPicPr>
          <p:nvPr/>
        </p:nvPicPr>
        <p:blipFill rotWithShape="1">
          <a:blip r:embed="rId11" cstate="print">
            <a:extLst>
              <a:ext uri="{28A0092B-C50C-407E-A947-70E740481C1C}"/>
            </a:extLst>
          </a:blip>
          <a:srcRect r="38248" b="50000"/>
          <a:stretch/>
        </p:blipFill>
        <p:spPr>
          <a:xfrm rot="5400000">
            <a:off x="6595983" y="2190835"/>
            <a:ext cx="1308719" cy="14990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80">
                                          <p:stCondLst>
                                            <p:cond delay="0"/>
                                          </p:stCondLst>
                                        </p:cTn>
                                        <p:tgtEl>
                                          <p:spTgt spid="12"/>
                                        </p:tgtEl>
                                      </p:cBhvr>
                                    </p:animEffect>
                                    <p:anim calcmode="lin" valueType="num">
                                      <p:cBhvr>
                                        <p:cTn id="8"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13" dur="26">
                                          <p:stCondLst>
                                            <p:cond delay="650"/>
                                          </p:stCondLst>
                                        </p:cTn>
                                        <p:tgtEl>
                                          <p:spTgt spid="12"/>
                                        </p:tgtEl>
                                      </p:cBhvr>
                                      <p:to x="100000" y="60000"/>
                                    </p:animScale>
                                    <p:animScale>
                                      <p:cBhvr>
                                        <p:cTn id="14" dur="166" decel="50000">
                                          <p:stCondLst>
                                            <p:cond delay="676"/>
                                          </p:stCondLst>
                                        </p:cTn>
                                        <p:tgtEl>
                                          <p:spTgt spid="12"/>
                                        </p:tgtEl>
                                      </p:cBhvr>
                                      <p:to x="100000" y="100000"/>
                                    </p:animScale>
                                    <p:animScale>
                                      <p:cBhvr>
                                        <p:cTn id="15" dur="26">
                                          <p:stCondLst>
                                            <p:cond delay="1312"/>
                                          </p:stCondLst>
                                        </p:cTn>
                                        <p:tgtEl>
                                          <p:spTgt spid="12"/>
                                        </p:tgtEl>
                                      </p:cBhvr>
                                      <p:to x="100000" y="80000"/>
                                    </p:animScale>
                                    <p:animScale>
                                      <p:cBhvr>
                                        <p:cTn id="16" dur="166" decel="50000">
                                          <p:stCondLst>
                                            <p:cond delay="1338"/>
                                          </p:stCondLst>
                                        </p:cTn>
                                        <p:tgtEl>
                                          <p:spTgt spid="12"/>
                                        </p:tgtEl>
                                      </p:cBhvr>
                                      <p:to x="100000" y="100000"/>
                                    </p:animScale>
                                    <p:animScale>
                                      <p:cBhvr>
                                        <p:cTn id="17" dur="26">
                                          <p:stCondLst>
                                            <p:cond delay="1642"/>
                                          </p:stCondLst>
                                        </p:cTn>
                                        <p:tgtEl>
                                          <p:spTgt spid="12"/>
                                        </p:tgtEl>
                                      </p:cBhvr>
                                      <p:to x="100000" y="90000"/>
                                    </p:animScale>
                                    <p:animScale>
                                      <p:cBhvr>
                                        <p:cTn id="18" dur="166" decel="50000">
                                          <p:stCondLst>
                                            <p:cond delay="1668"/>
                                          </p:stCondLst>
                                        </p:cTn>
                                        <p:tgtEl>
                                          <p:spTgt spid="12"/>
                                        </p:tgtEl>
                                      </p:cBhvr>
                                      <p:to x="100000" y="100000"/>
                                    </p:animScale>
                                    <p:animScale>
                                      <p:cBhvr>
                                        <p:cTn id="19" dur="26">
                                          <p:stCondLst>
                                            <p:cond delay="1808"/>
                                          </p:stCondLst>
                                        </p:cTn>
                                        <p:tgtEl>
                                          <p:spTgt spid="12"/>
                                        </p:tgtEl>
                                      </p:cBhvr>
                                      <p:to x="100000" y="95000"/>
                                    </p:animScale>
                                    <p:animScale>
                                      <p:cBhvr>
                                        <p:cTn id="20" dur="166" decel="50000">
                                          <p:stCondLst>
                                            <p:cond delay="1834"/>
                                          </p:stCondLst>
                                        </p:cTn>
                                        <p:tgtEl>
                                          <p:spTgt spid="1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80">
                                          <p:stCondLst>
                                            <p:cond delay="0"/>
                                          </p:stCondLst>
                                        </p:cTn>
                                        <p:tgtEl>
                                          <p:spTgt spid="13"/>
                                        </p:tgtEl>
                                      </p:cBhvr>
                                    </p:animEffect>
                                    <p:anim calcmode="lin" valueType="num">
                                      <p:cBhvr>
                                        <p:cTn id="26"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31" dur="26">
                                          <p:stCondLst>
                                            <p:cond delay="650"/>
                                          </p:stCondLst>
                                        </p:cTn>
                                        <p:tgtEl>
                                          <p:spTgt spid="13"/>
                                        </p:tgtEl>
                                      </p:cBhvr>
                                      <p:to x="100000" y="60000"/>
                                    </p:animScale>
                                    <p:animScale>
                                      <p:cBhvr>
                                        <p:cTn id="32" dur="166" decel="50000">
                                          <p:stCondLst>
                                            <p:cond delay="676"/>
                                          </p:stCondLst>
                                        </p:cTn>
                                        <p:tgtEl>
                                          <p:spTgt spid="13"/>
                                        </p:tgtEl>
                                      </p:cBhvr>
                                      <p:to x="100000" y="100000"/>
                                    </p:animScale>
                                    <p:animScale>
                                      <p:cBhvr>
                                        <p:cTn id="33" dur="26">
                                          <p:stCondLst>
                                            <p:cond delay="1312"/>
                                          </p:stCondLst>
                                        </p:cTn>
                                        <p:tgtEl>
                                          <p:spTgt spid="13"/>
                                        </p:tgtEl>
                                      </p:cBhvr>
                                      <p:to x="100000" y="80000"/>
                                    </p:animScale>
                                    <p:animScale>
                                      <p:cBhvr>
                                        <p:cTn id="34" dur="166" decel="50000">
                                          <p:stCondLst>
                                            <p:cond delay="1338"/>
                                          </p:stCondLst>
                                        </p:cTn>
                                        <p:tgtEl>
                                          <p:spTgt spid="13"/>
                                        </p:tgtEl>
                                      </p:cBhvr>
                                      <p:to x="100000" y="100000"/>
                                    </p:animScale>
                                    <p:animScale>
                                      <p:cBhvr>
                                        <p:cTn id="35" dur="26">
                                          <p:stCondLst>
                                            <p:cond delay="1642"/>
                                          </p:stCondLst>
                                        </p:cTn>
                                        <p:tgtEl>
                                          <p:spTgt spid="13"/>
                                        </p:tgtEl>
                                      </p:cBhvr>
                                      <p:to x="100000" y="90000"/>
                                    </p:animScale>
                                    <p:animScale>
                                      <p:cBhvr>
                                        <p:cTn id="36" dur="166" decel="50000">
                                          <p:stCondLst>
                                            <p:cond delay="1668"/>
                                          </p:stCondLst>
                                        </p:cTn>
                                        <p:tgtEl>
                                          <p:spTgt spid="13"/>
                                        </p:tgtEl>
                                      </p:cBhvr>
                                      <p:to x="100000" y="100000"/>
                                    </p:animScale>
                                    <p:animScale>
                                      <p:cBhvr>
                                        <p:cTn id="37" dur="26">
                                          <p:stCondLst>
                                            <p:cond delay="1808"/>
                                          </p:stCondLst>
                                        </p:cTn>
                                        <p:tgtEl>
                                          <p:spTgt spid="13"/>
                                        </p:tgtEl>
                                      </p:cBhvr>
                                      <p:to x="100000" y="95000"/>
                                    </p:animScale>
                                    <p:animScale>
                                      <p:cBhvr>
                                        <p:cTn id="38" dur="166" decel="50000">
                                          <p:stCondLst>
                                            <p:cond delay="1834"/>
                                          </p:stCondLst>
                                        </p:cTn>
                                        <p:tgtEl>
                                          <p:spTgt spid="13"/>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down)">
                                      <p:cBhvr>
                                        <p:cTn id="43" dur="580">
                                          <p:stCondLst>
                                            <p:cond delay="0"/>
                                          </p:stCondLst>
                                        </p:cTn>
                                        <p:tgtEl>
                                          <p:spTgt spid="14"/>
                                        </p:tgtEl>
                                      </p:cBhvr>
                                    </p:animEffect>
                                    <p:anim calcmode="lin" valueType="num">
                                      <p:cBhvr>
                                        <p:cTn id="44"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49" dur="26">
                                          <p:stCondLst>
                                            <p:cond delay="650"/>
                                          </p:stCondLst>
                                        </p:cTn>
                                        <p:tgtEl>
                                          <p:spTgt spid="14"/>
                                        </p:tgtEl>
                                      </p:cBhvr>
                                      <p:to x="100000" y="60000"/>
                                    </p:animScale>
                                    <p:animScale>
                                      <p:cBhvr>
                                        <p:cTn id="50" dur="166" decel="50000">
                                          <p:stCondLst>
                                            <p:cond delay="676"/>
                                          </p:stCondLst>
                                        </p:cTn>
                                        <p:tgtEl>
                                          <p:spTgt spid="14"/>
                                        </p:tgtEl>
                                      </p:cBhvr>
                                      <p:to x="100000" y="100000"/>
                                    </p:animScale>
                                    <p:animScale>
                                      <p:cBhvr>
                                        <p:cTn id="51" dur="26">
                                          <p:stCondLst>
                                            <p:cond delay="1312"/>
                                          </p:stCondLst>
                                        </p:cTn>
                                        <p:tgtEl>
                                          <p:spTgt spid="14"/>
                                        </p:tgtEl>
                                      </p:cBhvr>
                                      <p:to x="100000" y="80000"/>
                                    </p:animScale>
                                    <p:animScale>
                                      <p:cBhvr>
                                        <p:cTn id="52" dur="166" decel="50000">
                                          <p:stCondLst>
                                            <p:cond delay="1338"/>
                                          </p:stCondLst>
                                        </p:cTn>
                                        <p:tgtEl>
                                          <p:spTgt spid="14"/>
                                        </p:tgtEl>
                                      </p:cBhvr>
                                      <p:to x="100000" y="100000"/>
                                    </p:animScale>
                                    <p:animScale>
                                      <p:cBhvr>
                                        <p:cTn id="53" dur="26">
                                          <p:stCondLst>
                                            <p:cond delay="1642"/>
                                          </p:stCondLst>
                                        </p:cTn>
                                        <p:tgtEl>
                                          <p:spTgt spid="14"/>
                                        </p:tgtEl>
                                      </p:cBhvr>
                                      <p:to x="100000" y="90000"/>
                                    </p:animScale>
                                    <p:animScale>
                                      <p:cBhvr>
                                        <p:cTn id="54" dur="166" decel="50000">
                                          <p:stCondLst>
                                            <p:cond delay="1668"/>
                                          </p:stCondLst>
                                        </p:cTn>
                                        <p:tgtEl>
                                          <p:spTgt spid="14"/>
                                        </p:tgtEl>
                                      </p:cBhvr>
                                      <p:to x="100000" y="100000"/>
                                    </p:animScale>
                                    <p:animScale>
                                      <p:cBhvr>
                                        <p:cTn id="55" dur="26">
                                          <p:stCondLst>
                                            <p:cond delay="1808"/>
                                          </p:stCondLst>
                                        </p:cTn>
                                        <p:tgtEl>
                                          <p:spTgt spid="14"/>
                                        </p:tgtEl>
                                      </p:cBhvr>
                                      <p:to x="100000" y="95000"/>
                                    </p:animScale>
                                    <p:animScale>
                                      <p:cBhvr>
                                        <p:cTn id="56" dur="166" decel="50000">
                                          <p:stCondLst>
                                            <p:cond delay="1834"/>
                                          </p:stCondLst>
                                        </p:cTn>
                                        <p:tgtEl>
                                          <p:spTgt spid="14"/>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down)">
                                      <p:cBhvr>
                                        <p:cTn id="61" dur="580">
                                          <p:stCondLst>
                                            <p:cond delay="0"/>
                                          </p:stCondLst>
                                        </p:cTn>
                                        <p:tgtEl>
                                          <p:spTgt spid="15"/>
                                        </p:tgtEl>
                                      </p:cBhvr>
                                    </p:animEffect>
                                    <p:anim calcmode="lin" valueType="num">
                                      <p:cBhvr>
                                        <p:cTn id="62"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67" dur="26">
                                          <p:stCondLst>
                                            <p:cond delay="650"/>
                                          </p:stCondLst>
                                        </p:cTn>
                                        <p:tgtEl>
                                          <p:spTgt spid="15"/>
                                        </p:tgtEl>
                                      </p:cBhvr>
                                      <p:to x="100000" y="60000"/>
                                    </p:animScale>
                                    <p:animScale>
                                      <p:cBhvr>
                                        <p:cTn id="68" dur="166" decel="50000">
                                          <p:stCondLst>
                                            <p:cond delay="676"/>
                                          </p:stCondLst>
                                        </p:cTn>
                                        <p:tgtEl>
                                          <p:spTgt spid="15"/>
                                        </p:tgtEl>
                                      </p:cBhvr>
                                      <p:to x="100000" y="100000"/>
                                    </p:animScale>
                                    <p:animScale>
                                      <p:cBhvr>
                                        <p:cTn id="69" dur="26">
                                          <p:stCondLst>
                                            <p:cond delay="1312"/>
                                          </p:stCondLst>
                                        </p:cTn>
                                        <p:tgtEl>
                                          <p:spTgt spid="15"/>
                                        </p:tgtEl>
                                      </p:cBhvr>
                                      <p:to x="100000" y="80000"/>
                                    </p:animScale>
                                    <p:animScale>
                                      <p:cBhvr>
                                        <p:cTn id="70" dur="166" decel="50000">
                                          <p:stCondLst>
                                            <p:cond delay="1338"/>
                                          </p:stCondLst>
                                        </p:cTn>
                                        <p:tgtEl>
                                          <p:spTgt spid="15"/>
                                        </p:tgtEl>
                                      </p:cBhvr>
                                      <p:to x="100000" y="100000"/>
                                    </p:animScale>
                                    <p:animScale>
                                      <p:cBhvr>
                                        <p:cTn id="71" dur="26">
                                          <p:stCondLst>
                                            <p:cond delay="1642"/>
                                          </p:stCondLst>
                                        </p:cTn>
                                        <p:tgtEl>
                                          <p:spTgt spid="15"/>
                                        </p:tgtEl>
                                      </p:cBhvr>
                                      <p:to x="100000" y="90000"/>
                                    </p:animScale>
                                    <p:animScale>
                                      <p:cBhvr>
                                        <p:cTn id="72" dur="166" decel="50000">
                                          <p:stCondLst>
                                            <p:cond delay="1668"/>
                                          </p:stCondLst>
                                        </p:cTn>
                                        <p:tgtEl>
                                          <p:spTgt spid="15"/>
                                        </p:tgtEl>
                                      </p:cBhvr>
                                      <p:to x="100000" y="100000"/>
                                    </p:animScale>
                                    <p:animScale>
                                      <p:cBhvr>
                                        <p:cTn id="73" dur="26">
                                          <p:stCondLst>
                                            <p:cond delay="1808"/>
                                          </p:stCondLst>
                                        </p:cTn>
                                        <p:tgtEl>
                                          <p:spTgt spid="15"/>
                                        </p:tgtEl>
                                      </p:cBhvr>
                                      <p:to x="100000" y="95000"/>
                                    </p:animScale>
                                    <p:animScale>
                                      <p:cBhvr>
                                        <p:cTn id="74" dur="166" decel="50000">
                                          <p:stCondLst>
                                            <p:cond delay="1834"/>
                                          </p:stCondLst>
                                        </p:cTn>
                                        <p:tgtEl>
                                          <p:spTgt spid="15"/>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wipe(down)">
                                      <p:cBhvr>
                                        <p:cTn id="79" dur="580">
                                          <p:stCondLst>
                                            <p:cond delay="0"/>
                                          </p:stCondLst>
                                        </p:cTn>
                                        <p:tgtEl>
                                          <p:spTgt spid="16"/>
                                        </p:tgtEl>
                                      </p:cBhvr>
                                    </p:animEffect>
                                    <p:anim calcmode="lin" valueType="num">
                                      <p:cBhvr>
                                        <p:cTn id="80"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85" dur="26">
                                          <p:stCondLst>
                                            <p:cond delay="650"/>
                                          </p:stCondLst>
                                        </p:cTn>
                                        <p:tgtEl>
                                          <p:spTgt spid="16"/>
                                        </p:tgtEl>
                                      </p:cBhvr>
                                      <p:to x="100000" y="60000"/>
                                    </p:animScale>
                                    <p:animScale>
                                      <p:cBhvr>
                                        <p:cTn id="86" dur="166" decel="50000">
                                          <p:stCondLst>
                                            <p:cond delay="676"/>
                                          </p:stCondLst>
                                        </p:cTn>
                                        <p:tgtEl>
                                          <p:spTgt spid="16"/>
                                        </p:tgtEl>
                                      </p:cBhvr>
                                      <p:to x="100000" y="100000"/>
                                    </p:animScale>
                                    <p:animScale>
                                      <p:cBhvr>
                                        <p:cTn id="87" dur="26">
                                          <p:stCondLst>
                                            <p:cond delay="1312"/>
                                          </p:stCondLst>
                                        </p:cTn>
                                        <p:tgtEl>
                                          <p:spTgt spid="16"/>
                                        </p:tgtEl>
                                      </p:cBhvr>
                                      <p:to x="100000" y="80000"/>
                                    </p:animScale>
                                    <p:animScale>
                                      <p:cBhvr>
                                        <p:cTn id="88" dur="166" decel="50000">
                                          <p:stCondLst>
                                            <p:cond delay="1338"/>
                                          </p:stCondLst>
                                        </p:cTn>
                                        <p:tgtEl>
                                          <p:spTgt spid="16"/>
                                        </p:tgtEl>
                                      </p:cBhvr>
                                      <p:to x="100000" y="100000"/>
                                    </p:animScale>
                                    <p:animScale>
                                      <p:cBhvr>
                                        <p:cTn id="89" dur="26">
                                          <p:stCondLst>
                                            <p:cond delay="1642"/>
                                          </p:stCondLst>
                                        </p:cTn>
                                        <p:tgtEl>
                                          <p:spTgt spid="16"/>
                                        </p:tgtEl>
                                      </p:cBhvr>
                                      <p:to x="100000" y="90000"/>
                                    </p:animScale>
                                    <p:animScale>
                                      <p:cBhvr>
                                        <p:cTn id="90" dur="166" decel="50000">
                                          <p:stCondLst>
                                            <p:cond delay="1668"/>
                                          </p:stCondLst>
                                        </p:cTn>
                                        <p:tgtEl>
                                          <p:spTgt spid="16"/>
                                        </p:tgtEl>
                                      </p:cBhvr>
                                      <p:to x="100000" y="100000"/>
                                    </p:animScale>
                                    <p:animScale>
                                      <p:cBhvr>
                                        <p:cTn id="91" dur="26">
                                          <p:stCondLst>
                                            <p:cond delay="1808"/>
                                          </p:stCondLst>
                                        </p:cTn>
                                        <p:tgtEl>
                                          <p:spTgt spid="16"/>
                                        </p:tgtEl>
                                      </p:cBhvr>
                                      <p:to x="100000" y="95000"/>
                                    </p:animScale>
                                    <p:animScale>
                                      <p:cBhvr>
                                        <p:cTn id="92" dur="166" decel="50000">
                                          <p:stCondLst>
                                            <p:cond delay="1834"/>
                                          </p:stCondLst>
                                        </p:cTn>
                                        <p:tgtEl>
                                          <p:spTgt spid="16"/>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nodeType="clickEffect">
                                  <p:stCondLst>
                                    <p:cond delay="0"/>
                                  </p:stCondLst>
                                  <p:childTnLst>
                                    <p:set>
                                      <p:cBhvr>
                                        <p:cTn id="96" dur="1" fill="hold">
                                          <p:stCondLst>
                                            <p:cond delay="0"/>
                                          </p:stCondLst>
                                        </p:cTn>
                                        <p:tgtEl>
                                          <p:spTgt spid="17"/>
                                        </p:tgtEl>
                                        <p:attrNameLst>
                                          <p:attrName>style.visibility</p:attrName>
                                        </p:attrNameLst>
                                      </p:cBhvr>
                                      <p:to>
                                        <p:strVal val="visible"/>
                                      </p:to>
                                    </p:set>
                                    <p:animEffect transition="in" filter="wipe(down)">
                                      <p:cBhvr>
                                        <p:cTn id="97" dur="580">
                                          <p:stCondLst>
                                            <p:cond delay="0"/>
                                          </p:stCondLst>
                                        </p:cTn>
                                        <p:tgtEl>
                                          <p:spTgt spid="17"/>
                                        </p:tgtEl>
                                      </p:cBhvr>
                                    </p:animEffect>
                                    <p:anim calcmode="lin" valueType="num">
                                      <p:cBhvr>
                                        <p:cTn id="98"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103" dur="26">
                                          <p:stCondLst>
                                            <p:cond delay="650"/>
                                          </p:stCondLst>
                                        </p:cTn>
                                        <p:tgtEl>
                                          <p:spTgt spid="17"/>
                                        </p:tgtEl>
                                      </p:cBhvr>
                                      <p:to x="100000" y="60000"/>
                                    </p:animScale>
                                    <p:animScale>
                                      <p:cBhvr>
                                        <p:cTn id="104" dur="166" decel="50000">
                                          <p:stCondLst>
                                            <p:cond delay="676"/>
                                          </p:stCondLst>
                                        </p:cTn>
                                        <p:tgtEl>
                                          <p:spTgt spid="17"/>
                                        </p:tgtEl>
                                      </p:cBhvr>
                                      <p:to x="100000" y="100000"/>
                                    </p:animScale>
                                    <p:animScale>
                                      <p:cBhvr>
                                        <p:cTn id="105" dur="26">
                                          <p:stCondLst>
                                            <p:cond delay="1312"/>
                                          </p:stCondLst>
                                        </p:cTn>
                                        <p:tgtEl>
                                          <p:spTgt spid="17"/>
                                        </p:tgtEl>
                                      </p:cBhvr>
                                      <p:to x="100000" y="80000"/>
                                    </p:animScale>
                                    <p:animScale>
                                      <p:cBhvr>
                                        <p:cTn id="106" dur="166" decel="50000">
                                          <p:stCondLst>
                                            <p:cond delay="1338"/>
                                          </p:stCondLst>
                                        </p:cTn>
                                        <p:tgtEl>
                                          <p:spTgt spid="17"/>
                                        </p:tgtEl>
                                      </p:cBhvr>
                                      <p:to x="100000" y="100000"/>
                                    </p:animScale>
                                    <p:animScale>
                                      <p:cBhvr>
                                        <p:cTn id="107" dur="26">
                                          <p:stCondLst>
                                            <p:cond delay="1642"/>
                                          </p:stCondLst>
                                        </p:cTn>
                                        <p:tgtEl>
                                          <p:spTgt spid="17"/>
                                        </p:tgtEl>
                                      </p:cBhvr>
                                      <p:to x="100000" y="90000"/>
                                    </p:animScale>
                                    <p:animScale>
                                      <p:cBhvr>
                                        <p:cTn id="108" dur="166" decel="50000">
                                          <p:stCondLst>
                                            <p:cond delay="1668"/>
                                          </p:stCondLst>
                                        </p:cTn>
                                        <p:tgtEl>
                                          <p:spTgt spid="17"/>
                                        </p:tgtEl>
                                      </p:cBhvr>
                                      <p:to x="100000" y="100000"/>
                                    </p:animScale>
                                    <p:animScale>
                                      <p:cBhvr>
                                        <p:cTn id="109" dur="26">
                                          <p:stCondLst>
                                            <p:cond delay="1808"/>
                                          </p:stCondLst>
                                        </p:cTn>
                                        <p:tgtEl>
                                          <p:spTgt spid="17"/>
                                        </p:tgtEl>
                                      </p:cBhvr>
                                      <p:to x="100000" y="95000"/>
                                    </p:animScale>
                                    <p:animScale>
                                      <p:cBhvr>
                                        <p:cTn id="110" dur="166" decel="50000">
                                          <p:stCondLst>
                                            <p:cond delay="1834"/>
                                          </p:stCondLst>
                                        </p:cTn>
                                        <p:tgtEl>
                                          <p:spTgt spid="17"/>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nodeType="clickEffect">
                                  <p:stCondLst>
                                    <p:cond delay="0"/>
                                  </p:stCondLst>
                                  <p:childTnLst>
                                    <p:set>
                                      <p:cBhvr>
                                        <p:cTn id="114" dur="1" fill="hold">
                                          <p:stCondLst>
                                            <p:cond delay="0"/>
                                          </p:stCondLst>
                                        </p:cTn>
                                        <p:tgtEl>
                                          <p:spTgt spid="18"/>
                                        </p:tgtEl>
                                        <p:attrNameLst>
                                          <p:attrName>style.visibility</p:attrName>
                                        </p:attrNameLst>
                                      </p:cBhvr>
                                      <p:to>
                                        <p:strVal val="visible"/>
                                      </p:to>
                                    </p:set>
                                    <p:animEffect transition="in" filter="wipe(down)">
                                      <p:cBhvr>
                                        <p:cTn id="115" dur="580">
                                          <p:stCondLst>
                                            <p:cond delay="0"/>
                                          </p:stCondLst>
                                        </p:cTn>
                                        <p:tgtEl>
                                          <p:spTgt spid="18"/>
                                        </p:tgtEl>
                                      </p:cBhvr>
                                    </p:animEffect>
                                    <p:anim calcmode="lin" valueType="num">
                                      <p:cBhvr>
                                        <p:cTn id="116"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121" dur="26">
                                          <p:stCondLst>
                                            <p:cond delay="650"/>
                                          </p:stCondLst>
                                        </p:cTn>
                                        <p:tgtEl>
                                          <p:spTgt spid="18"/>
                                        </p:tgtEl>
                                      </p:cBhvr>
                                      <p:to x="100000" y="60000"/>
                                    </p:animScale>
                                    <p:animScale>
                                      <p:cBhvr>
                                        <p:cTn id="122" dur="166" decel="50000">
                                          <p:stCondLst>
                                            <p:cond delay="676"/>
                                          </p:stCondLst>
                                        </p:cTn>
                                        <p:tgtEl>
                                          <p:spTgt spid="18"/>
                                        </p:tgtEl>
                                      </p:cBhvr>
                                      <p:to x="100000" y="100000"/>
                                    </p:animScale>
                                    <p:animScale>
                                      <p:cBhvr>
                                        <p:cTn id="123" dur="26">
                                          <p:stCondLst>
                                            <p:cond delay="1312"/>
                                          </p:stCondLst>
                                        </p:cTn>
                                        <p:tgtEl>
                                          <p:spTgt spid="18"/>
                                        </p:tgtEl>
                                      </p:cBhvr>
                                      <p:to x="100000" y="80000"/>
                                    </p:animScale>
                                    <p:animScale>
                                      <p:cBhvr>
                                        <p:cTn id="124" dur="166" decel="50000">
                                          <p:stCondLst>
                                            <p:cond delay="1338"/>
                                          </p:stCondLst>
                                        </p:cTn>
                                        <p:tgtEl>
                                          <p:spTgt spid="18"/>
                                        </p:tgtEl>
                                      </p:cBhvr>
                                      <p:to x="100000" y="100000"/>
                                    </p:animScale>
                                    <p:animScale>
                                      <p:cBhvr>
                                        <p:cTn id="125" dur="26">
                                          <p:stCondLst>
                                            <p:cond delay="1642"/>
                                          </p:stCondLst>
                                        </p:cTn>
                                        <p:tgtEl>
                                          <p:spTgt spid="18"/>
                                        </p:tgtEl>
                                      </p:cBhvr>
                                      <p:to x="100000" y="90000"/>
                                    </p:animScale>
                                    <p:animScale>
                                      <p:cBhvr>
                                        <p:cTn id="126" dur="166" decel="50000">
                                          <p:stCondLst>
                                            <p:cond delay="1668"/>
                                          </p:stCondLst>
                                        </p:cTn>
                                        <p:tgtEl>
                                          <p:spTgt spid="18"/>
                                        </p:tgtEl>
                                      </p:cBhvr>
                                      <p:to x="100000" y="100000"/>
                                    </p:animScale>
                                    <p:animScale>
                                      <p:cBhvr>
                                        <p:cTn id="127" dur="26">
                                          <p:stCondLst>
                                            <p:cond delay="1808"/>
                                          </p:stCondLst>
                                        </p:cTn>
                                        <p:tgtEl>
                                          <p:spTgt spid="18"/>
                                        </p:tgtEl>
                                      </p:cBhvr>
                                      <p:to x="100000" y="95000"/>
                                    </p:animScale>
                                    <p:animScale>
                                      <p:cBhvr>
                                        <p:cTn id="128" dur="166" decel="50000">
                                          <p:stCondLst>
                                            <p:cond delay="1834"/>
                                          </p:stCondLst>
                                        </p:cTn>
                                        <p:tgtEl>
                                          <p:spTgt spid="18"/>
                                        </p:tgtEl>
                                      </p:cBhvr>
                                      <p:to x="100000" y="100000"/>
                                    </p:animScale>
                                  </p:childTnLst>
                                </p:cTn>
                              </p:par>
                            </p:childTnLst>
                          </p:cTn>
                        </p:par>
                      </p:childTnLst>
                    </p:cTn>
                  </p:par>
                  <p:par>
                    <p:cTn id="129" fill="hold">
                      <p:stCondLst>
                        <p:cond delay="indefinite"/>
                      </p:stCondLst>
                      <p:childTnLst>
                        <p:par>
                          <p:cTn id="130" fill="hold">
                            <p:stCondLst>
                              <p:cond delay="0"/>
                            </p:stCondLst>
                            <p:childTnLst>
                              <p:par>
                                <p:cTn id="131" presetID="26" presetClass="entr" presetSubtype="0" fill="hold" nodeType="clickEffect">
                                  <p:stCondLst>
                                    <p:cond delay="0"/>
                                  </p:stCondLst>
                                  <p:childTnLst>
                                    <p:set>
                                      <p:cBhvr>
                                        <p:cTn id="132" dur="1" fill="hold">
                                          <p:stCondLst>
                                            <p:cond delay="0"/>
                                          </p:stCondLst>
                                        </p:cTn>
                                        <p:tgtEl>
                                          <p:spTgt spid="19"/>
                                        </p:tgtEl>
                                        <p:attrNameLst>
                                          <p:attrName>style.visibility</p:attrName>
                                        </p:attrNameLst>
                                      </p:cBhvr>
                                      <p:to>
                                        <p:strVal val="visible"/>
                                      </p:to>
                                    </p:set>
                                    <p:animEffect transition="in" filter="wipe(down)">
                                      <p:cBhvr>
                                        <p:cTn id="133" dur="580">
                                          <p:stCondLst>
                                            <p:cond delay="0"/>
                                          </p:stCondLst>
                                        </p:cTn>
                                        <p:tgtEl>
                                          <p:spTgt spid="19"/>
                                        </p:tgtEl>
                                      </p:cBhvr>
                                    </p:animEffect>
                                    <p:anim calcmode="lin" valueType="num">
                                      <p:cBhvr>
                                        <p:cTn id="134"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35"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36"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137"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138"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139" dur="26">
                                          <p:stCondLst>
                                            <p:cond delay="650"/>
                                          </p:stCondLst>
                                        </p:cTn>
                                        <p:tgtEl>
                                          <p:spTgt spid="19"/>
                                        </p:tgtEl>
                                      </p:cBhvr>
                                      <p:to x="100000" y="60000"/>
                                    </p:animScale>
                                    <p:animScale>
                                      <p:cBhvr>
                                        <p:cTn id="140" dur="166" decel="50000">
                                          <p:stCondLst>
                                            <p:cond delay="676"/>
                                          </p:stCondLst>
                                        </p:cTn>
                                        <p:tgtEl>
                                          <p:spTgt spid="19"/>
                                        </p:tgtEl>
                                      </p:cBhvr>
                                      <p:to x="100000" y="100000"/>
                                    </p:animScale>
                                    <p:animScale>
                                      <p:cBhvr>
                                        <p:cTn id="141" dur="26">
                                          <p:stCondLst>
                                            <p:cond delay="1312"/>
                                          </p:stCondLst>
                                        </p:cTn>
                                        <p:tgtEl>
                                          <p:spTgt spid="19"/>
                                        </p:tgtEl>
                                      </p:cBhvr>
                                      <p:to x="100000" y="80000"/>
                                    </p:animScale>
                                    <p:animScale>
                                      <p:cBhvr>
                                        <p:cTn id="142" dur="166" decel="50000">
                                          <p:stCondLst>
                                            <p:cond delay="1338"/>
                                          </p:stCondLst>
                                        </p:cTn>
                                        <p:tgtEl>
                                          <p:spTgt spid="19"/>
                                        </p:tgtEl>
                                      </p:cBhvr>
                                      <p:to x="100000" y="100000"/>
                                    </p:animScale>
                                    <p:animScale>
                                      <p:cBhvr>
                                        <p:cTn id="143" dur="26">
                                          <p:stCondLst>
                                            <p:cond delay="1642"/>
                                          </p:stCondLst>
                                        </p:cTn>
                                        <p:tgtEl>
                                          <p:spTgt spid="19"/>
                                        </p:tgtEl>
                                      </p:cBhvr>
                                      <p:to x="100000" y="90000"/>
                                    </p:animScale>
                                    <p:animScale>
                                      <p:cBhvr>
                                        <p:cTn id="144" dur="166" decel="50000">
                                          <p:stCondLst>
                                            <p:cond delay="1668"/>
                                          </p:stCondLst>
                                        </p:cTn>
                                        <p:tgtEl>
                                          <p:spTgt spid="19"/>
                                        </p:tgtEl>
                                      </p:cBhvr>
                                      <p:to x="100000" y="100000"/>
                                    </p:animScale>
                                    <p:animScale>
                                      <p:cBhvr>
                                        <p:cTn id="145" dur="26">
                                          <p:stCondLst>
                                            <p:cond delay="1808"/>
                                          </p:stCondLst>
                                        </p:cTn>
                                        <p:tgtEl>
                                          <p:spTgt spid="19"/>
                                        </p:tgtEl>
                                      </p:cBhvr>
                                      <p:to x="100000" y="95000"/>
                                    </p:animScale>
                                    <p:animScale>
                                      <p:cBhvr>
                                        <p:cTn id="146" dur="166" decel="50000">
                                          <p:stCondLst>
                                            <p:cond delay="1834"/>
                                          </p:stCondLst>
                                        </p:cTn>
                                        <p:tgtEl>
                                          <p:spTgt spid="1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67544" y="620688"/>
            <a:ext cx="8429625" cy="584200"/>
          </a:xfrm>
          <a:prstGeom prst="rect">
            <a:avLst/>
          </a:prstGeom>
        </p:spPr>
        <p:txBody>
          <a:bodyPr>
            <a:spAutoFit/>
          </a:bodyPr>
          <a:lstStyle/>
          <a:p>
            <a:pPr algn="ctr">
              <a:defRPr/>
            </a:pPr>
            <a:r>
              <a:rPr lang="ru-RU" sz="3200" u="sng" dirty="0">
                <a:ln w="11430"/>
                <a:solidFill>
                  <a:srgbClr val="002060"/>
                </a:solidFill>
                <a:effectLst>
                  <a:outerShdw blurRad="50800" dist="39000" dir="5460000" algn="tl">
                    <a:srgbClr val="000000">
                      <a:alpha val="38000"/>
                    </a:srgbClr>
                  </a:outerShdw>
                </a:effectLst>
                <a:cs typeface="+mn-cs"/>
              </a:rPr>
              <a:t> Сбор материала</a:t>
            </a:r>
          </a:p>
        </p:txBody>
      </p:sp>
      <p:sp>
        <p:nvSpPr>
          <p:cNvPr id="6" name="Заголовок 5"/>
          <p:cNvSpPr>
            <a:spLocks noGrp="1"/>
          </p:cNvSpPr>
          <p:nvPr>
            <p:ph type="ctrTitle"/>
          </p:nvPr>
        </p:nvSpPr>
        <p:spPr/>
        <p:txBody>
          <a:bodyPr>
            <a:normAutofit fontScale="90000"/>
          </a:bodyPr>
          <a:lstStyle/>
          <a:p>
            <a:pPr>
              <a:defRPr/>
            </a:pPr>
            <a:r>
              <a:rPr lang="ru-RU" dirty="0" smtClean="0">
                <a:solidFill>
                  <a:srgbClr val="FF0000"/>
                </a:solidFill>
                <a:latin typeface="+mn-lt"/>
              </a:rPr>
              <a:t>Заметки:</a:t>
            </a:r>
            <a:r>
              <a:rPr lang="ru-RU" dirty="0" smtClean="0">
                <a:latin typeface="+mn-lt"/>
              </a:rPr>
              <a:t/>
            </a:r>
            <a:br>
              <a:rPr lang="ru-RU" dirty="0" smtClean="0">
                <a:latin typeface="+mn-lt"/>
              </a:rPr>
            </a:br>
            <a:r>
              <a:rPr lang="ru-RU" sz="3100" dirty="0" smtClean="0">
                <a:latin typeface="+mn-lt"/>
              </a:rPr>
              <a:t/>
            </a:r>
            <a:br>
              <a:rPr lang="ru-RU" sz="3100" dirty="0" smtClean="0">
                <a:latin typeface="+mn-lt"/>
              </a:rPr>
            </a:br>
            <a:r>
              <a:rPr lang="ru-RU" sz="3100" dirty="0" smtClean="0">
                <a:latin typeface="+mn-lt"/>
              </a:rPr>
              <a:t>Рисунки</a:t>
            </a:r>
            <a:br>
              <a:rPr lang="ru-RU" sz="3100" dirty="0" smtClean="0">
                <a:latin typeface="+mn-lt"/>
              </a:rPr>
            </a:br>
            <a:r>
              <a:rPr lang="ru-RU" sz="3100" dirty="0" smtClean="0">
                <a:latin typeface="+mn-lt"/>
              </a:rPr>
              <a:t>значки</a:t>
            </a:r>
            <a:br>
              <a:rPr lang="ru-RU" sz="3100" dirty="0" smtClean="0">
                <a:latin typeface="+mn-lt"/>
              </a:rPr>
            </a:br>
            <a:r>
              <a:rPr lang="ru-RU" sz="3100" dirty="0" smtClean="0">
                <a:latin typeface="+mn-lt"/>
              </a:rPr>
              <a:t>символы</a:t>
            </a:r>
            <a:br>
              <a:rPr lang="ru-RU" sz="3100" dirty="0" smtClean="0">
                <a:latin typeface="+mn-lt"/>
              </a:rPr>
            </a:br>
            <a:r>
              <a:rPr lang="ru-RU" sz="3100" dirty="0" smtClean="0">
                <a:latin typeface="+mn-lt"/>
              </a:rPr>
              <a:t>буквы</a:t>
            </a:r>
            <a:br>
              <a:rPr lang="ru-RU" sz="3100" dirty="0" smtClean="0">
                <a:latin typeface="+mn-lt"/>
              </a:rPr>
            </a:br>
            <a:r>
              <a:rPr lang="ru-RU" sz="3100" dirty="0" smtClean="0">
                <a:latin typeface="+mn-lt"/>
              </a:rPr>
              <a:t>слова</a:t>
            </a:r>
            <a:br>
              <a:rPr lang="ru-RU" sz="3100" dirty="0" smtClean="0">
                <a:latin typeface="+mn-lt"/>
              </a:rPr>
            </a:br>
            <a:endParaRPr lang="ru-RU" sz="3100" dirty="0">
              <a:latin typeface="+mn-lt"/>
            </a:endParaRPr>
          </a:p>
        </p:txBody>
      </p:sp>
      <p:pic>
        <p:nvPicPr>
          <p:cNvPr id="5" name="Объект 3"/>
          <p:cNvPicPr>
            <a:picLocks noChangeAspect="1"/>
          </p:cNvPicPr>
          <p:nvPr/>
        </p:nvPicPr>
        <p:blipFill>
          <a:blip r:embed="rId2" cstate="print"/>
          <a:srcRect/>
          <a:stretch>
            <a:fillRect/>
          </a:stretch>
        </p:blipFill>
        <p:spPr bwMode="auto">
          <a:xfrm>
            <a:off x="4499992" y="2132856"/>
            <a:ext cx="4104456" cy="4104456"/>
          </a:xfrm>
          <a:prstGeom prst="rect">
            <a:avLst/>
          </a:prstGeom>
          <a:noFill/>
          <a:ln w="9525">
            <a:noFill/>
            <a:miter lim="800000"/>
            <a:headEnd/>
            <a:tailEnd/>
          </a:ln>
        </p:spPr>
      </p:pic>
    </p:spTree>
  </p:cSld>
  <p:clrMapOvr>
    <a:masterClrMapping/>
  </p:clrMapOvr>
  <p:transition spd="med">
    <p:whee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ChangeAspect="1"/>
          </p:cNvPicPr>
          <p:nvPr/>
        </p:nvPicPr>
        <p:blipFill rotWithShape="1">
          <a:blip r:embed="rId2" cstate="print">
            <a:extLst>
              <a:ext uri="{28A0092B-C50C-407E-A947-70E740481C1C}"/>
            </a:extLst>
          </a:blip>
          <a:srcRect r="43856" b="56165"/>
          <a:stretch/>
        </p:blipFill>
        <p:spPr>
          <a:xfrm>
            <a:off x="0" y="1142984"/>
            <a:ext cx="1260139" cy="12961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Прямоугольник 8"/>
          <p:cNvSpPr/>
          <p:nvPr/>
        </p:nvSpPr>
        <p:spPr>
          <a:xfrm>
            <a:off x="714375" y="332656"/>
            <a:ext cx="7458025" cy="584775"/>
          </a:xfrm>
          <a:prstGeom prst="rect">
            <a:avLst/>
          </a:prstGeom>
        </p:spPr>
        <p:txBody>
          <a:bodyPr wrap="square">
            <a:spAutoFit/>
          </a:bodyPr>
          <a:lstStyle/>
          <a:p>
            <a:pPr algn="ctr">
              <a:defRPr/>
            </a:pPr>
            <a:r>
              <a:rPr lang="ru-RU" sz="3200" u="sng" dirty="0">
                <a:ln w="11430"/>
                <a:solidFill>
                  <a:srgbClr val="002060"/>
                </a:solidFill>
                <a:effectLst>
                  <a:outerShdw blurRad="50800" dist="39000" dir="5460000" algn="tl">
                    <a:srgbClr val="000000">
                      <a:alpha val="38000"/>
                    </a:srgbClr>
                  </a:outerShdw>
                </a:effectLst>
                <a:cs typeface="+mn-cs"/>
              </a:rPr>
              <a:t> Подумать самостоятельно</a:t>
            </a:r>
          </a:p>
        </p:txBody>
      </p:sp>
      <p:pic>
        <p:nvPicPr>
          <p:cNvPr id="1027" name="Picture 3" descr="J:\фото\DSCF6858.JPG"/>
          <p:cNvPicPr>
            <a:picLocks noChangeAspect="1" noChangeArrowheads="1"/>
          </p:cNvPicPr>
          <p:nvPr/>
        </p:nvPicPr>
        <p:blipFill>
          <a:blip r:embed="rId3" cstate="print"/>
          <a:srcRect/>
          <a:stretch>
            <a:fillRect/>
          </a:stretch>
        </p:blipFill>
        <p:spPr bwMode="auto">
          <a:xfrm>
            <a:off x="1619672" y="1340768"/>
            <a:ext cx="6120680" cy="4392488"/>
          </a:xfrm>
          <a:prstGeom prst="rect">
            <a:avLst/>
          </a:prstGeom>
          <a:noFill/>
        </p:spPr>
      </p:pic>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print">
            <a:extLst>
              <a:ext uri="{28A0092B-C50C-407E-A947-70E740481C1C}"/>
            </a:extLst>
          </a:blip>
          <a:srcRect r="45518" b="58363"/>
          <a:stretch/>
        </p:blipFill>
        <p:spPr>
          <a:xfrm>
            <a:off x="467544" y="692696"/>
            <a:ext cx="1274852" cy="13777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Прямоугольник 5"/>
          <p:cNvSpPr/>
          <p:nvPr/>
        </p:nvSpPr>
        <p:spPr>
          <a:xfrm>
            <a:off x="714375" y="0"/>
            <a:ext cx="7358063" cy="584200"/>
          </a:xfrm>
          <a:prstGeom prst="rect">
            <a:avLst/>
          </a:prstGeom>
        </p:spPr>
        <p:txBody>
          <a:bodyPr>
            <a:spAutoFit/>
          </a:bodyPr>
          <a:lstStyle/>
          <a:p>
            <a:pPr algn="ctr">
              <a:defRPr/>
            </a:pPr>
            <a:r>
              <a:rPr lang="ru-RU" sz="3200" u="sng" dirty="0">
                <a:ln w="11430"/>
                <a:solidFill>
                  <a:srgbClr val="002060"/>
                </a:solidFill>
                <a:effectLst>
                  <a:outerShdw blurRad="50800" dist="39000" dir="5460000" algn="tl">
                    <a:srgbClr val="000000">
                      <a:alpha val="38000"/>
                    </a:srgbClr>
                  </a:outerShdw>
                </a:effectLst>
                <a:cs typeface="+mn-cs"/>
              </a:rPr>
              <a:t> Спросить у другого человека</a:t>
            </a:r>
          </a:p>
        </p:txBody>
      </p:sp>
      <p:sp>
        <p:nvSpPr>
          <p:cNvPr id="15362" name="AutoShape 2" descr="https://2.downloader.disk.yandex.ru/preview/2d23bcf1d7ee54018823c6674eff2498533585b9ff3135a5fc5d8b19ff0040a1/inf/JIwvjPhUdD4gg3jNqeTtqoLByN2IYrwoyy8LsklPj-WFet1c5a5_x18p-W6JipYC3HsurIz1sSFtqqH-NRMZLA%3D%3D?uid=439721099&amp;filename=IMG_20160610_103306.jpg&amp;disposition=inline&amp;hash=&amp;limit=0&amp;content_type=image%2Fjpeg&amp;tknv=v2&amp;size=910x542"/>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5363" name="Picture 3"/>
          <p:cNvPicPr>
            <a:picLocks noChangeAspect="1" noChangeArrowheads="1"/>
          </p:cNvPicPr>
          <p:nvPr/>
        </p:nvPicPr>
        <p:blipFill>
          <a:blip r:embed="rId3" cstate="print"/>
          <a:srcRect/>
          <a:stretch>
            <a:fillRect/>
          </a:stretch>
        </p:blipFill>
        <p:spPr bwMode="auto">
          <a:xfrm>
            <a:off x="1979712" y="1124744"/>
            <a:ext cx="6264696" cy="5271528"/>
          </a:xfrm>
          <a:prstGeom prst="rect">
            <a:avLst/>
          </a:prstGeom>
          <a:noFill/>
          <a:ln w="9525">
            <a:noFill/>
            <a:miter lim="800000"/>
            <a:headEnd/>
            <a:tailEnd/>
          </a:ln>
          <a:effectLst/>
        </p:spPr>
      </p:pic>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2210</TotalTime>
  <Words>212</Words>
  <Application>Microsoft Office PowerPoint</Application>
  <PresentationFormat>Экран (4:3)</PresentationFormat>
  <Paragraphs>49</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Эркер</vt:lpstr>
      <vt:lpstr>Слайд 1</vt:lpstr>
      <vt:lpstr>                                             «Для ребенка естественнее и потому гораздо легче постигать новое, проводя собственные исследования – наблюдая, ставя эксперименты, делая на их основе собственные суждения и умозаключения, чем получать уже добытые кем-то знания в «готовом виде».                                                                                                                                        (А.И.Савенков)</vt:lpstr>
      <vt:lpstr>Для проведения тренировочных занятий понадобятся  карточки с символическим изображением «методов исследования».    </vt:lpstr>
      <vt:lpstr>                </vt:lpstr>
      <vt:lpstr>Задача –получить как можно больше сведений по теме</vt:lpstr>
      <vt:lpstr>Слайд 6</vt:lpstr>
      <vt:lpstr>Заметки:  Рисунки значки символы буквы слова </vt:lpstr>
      <vt:lpstr>Слайд 8</vt:lpstr>
      <vt:lpstr>Слайд 9</vt:lpstr>
      <vt:lpstr>Слайд 10</vt:lpstr>
      <vt:lpstr>Слайд 11</vt:lpstr>
      <vt:lpstr>важная задача обучения —Научить ребенка смело высказывать свои определения.</vt:lpstr>
      <vt:lpstr>Слайд 13</vt:lpstr>
      <vt:lpstr> 1. Всегда подходите к проведению работы творчески. 2. Учите детей действовать самостоятельно, независимо, избегайте прямых инструкций. 3. Не сдерживайте инициативы детей. 4. Не делайте за них то, что они могут сделать, или то, что они могут научиться делать самостоятельно. 5. Не спешите с вынесением оценочных суждений. 6. Помогайте детям учиться управлять процессом усвоения знаний: а) прослеживать связи между различными предметами, событиями и явлениями; б) формировать навыки самостоятельного решения проблем исследования; в) анализировать, синтезировать и классифицировать информацию.   </vt:lpstr>
      <vt:lpstr>Слайд 15</vt:lpstr>
    </vt:vector>
  </TitlesOfParts>
  <Company>ДОУ</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Проектная технология обучения</dc:title>
  <dc:creator>Семенова Наталия Диогеновна</dc:creator>
  <cp:lastModifiedBy>User</cp:lastModifiedBy>
  <cp:revision>211</cp:revision>
  <dcterms:created xsi:type="dcterms:W3CDTF">2010-01-15T09:40:04Z</dcterms:created>
  <dcterms:modified xsi:type="dcterms:W3CDTF">2017-03-14T19:48:11Z</dcterms:modified>
</cp:coreProperties>
</file>