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386794" cy="1829761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cs typeface="Andalus" pitchFamily="18" charset="-78"/>
              </a:rPr>
              <a:t>Предметно-развивающая</a:t>
            </a:r>
            <a:br>
              <a:rPr lang="ru-RU" dirty="0" smtClean="0">
                <a:cs typeface="Andalus" pitchFamily="18" charset="-78"/>
              </a:rPr>
            </a:br>
            <a:r>
              <a:rPr lang="ru-RU" dirty="0" smtClean="0">
                <a:cs typeface="Andalus" pitchFamily="18" charset="-78"/>
              </a:rPr>
              <a:t>среда в кабинете музыки</a:t>
            </a:r>
            <a:endParaRPr lang="ru-RU" dirty="0">
              <a:cs typeface="Andalus" pitchFamily="18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00438"/>
            <a:ext cx="5295619" cy="2128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entury" pitchFamily="18" charset="0"/>
                <a:ea typeface="Arial Unicode MS" pitchFamily="34" charset="-128"/>
                <a:cs typeface="Arial Unicode MS" pitchFamily="34" charset="-128"/>
              </a:rPr>
              <a:t>В будущем хотелось бы реализовать свой макет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entury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9634" name="Picture 2" descr="https://sun9-19.userapi.com/c857028/v857028201/166a44/QcfMWP4hkw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00174"/>
            <a:ext cx="6281179" cy="4710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128586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70658" name="Picture 2" descr="УЧИТЕЛЯ.) Клипарт PNG.. Обсуждение на LiveInternet - Российский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72382"/>
            <a:ext cx="5143535" cy="4385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Кабинет музыки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 – это настоящая творческая мастерская, в которой дети получают возможность реализоваться в разных видах творчества</a:t>
            </a:r>
            <a:endParaRPr lang="ru-RU" sz="4000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</a:rPr>
              <a:t>Цель кабинета 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музыки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-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создание оптимальных условий для повышения качества учебно-воспитательного процесса по предмету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14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 способствовать наиболее эффективному использованию учебного оборудования  технических средств обучения;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 обеспечивать условия, поддерживающие мотивацию предмета;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 способствовать развитию творческих способностей обучающихся;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 соответствие требованиям санитарных норм и правил.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Задачи кабинета музыки: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03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Совместно с Д. </a:t>
            </a:r>
            <a:r>
              <a:rPr lang="ru-RU" sz="3200" dirty="0" err="1" smtClean="0"/>
              <a:t>Байгузиным</a:t>
            </a:r>
            <a:r>
              <a:rPr lang="ru-RU" sz="3200" dirty="0" smtClean="0"/>
              <a:t>, мы создали свой макет кабинета музыки</a:t>
            </a:r>
            <a:endParaRPr lang="ru-RU" sz="3200" dirty="0"/>
          </a:p>
        </p:txBody>
      </p:sp>
      <p:pic>
        <p:nvPicPr>
          <p:cNvPr id="64514" name="Picture 2" descr="https://sun9-57.userapi.com/c854220/v854220201/221e95/77RIEgiHs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736"/>
            <a:ext cx="7429552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Рабочее место для учителя</a:t>
            </a:r>
            <a:endParaRPr lang="ru-RU" dirty="0"/>
          </a:p>
        </p:txBody>
      </p:sp>
      <p:pic>
        <p:nvPicPr>
          <p:cNvPr id="65538" name="Picture 2" descr="https://sun9-8.userapi.com/c857028/v857028201/166a3a/PJ54ZIBrfY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428736"/>
            <a:ext cx="4429156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Интерактивная база</a:t>
            </a:r>
            <a:endParaRPr lang="ru-RU" dirty="0"/>
          </a:p>
        </p:txBody>
      </p:sp>
      <p:pic>
        <p:nvPicPr>
          <p:cNvPr id="66562" name="Picture 2" descr="https://sun9-35.userapi.com/c813024/v813024201/8682f/eh1GmR0yl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357298"/>
            <a:ext cx="4429156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Научно – методическая зона</a:t>
            </a:r>
            <a:endParaRPr lang="ru-RU" dirty="0"/>
          </a:p>
        </p:txBody>
      </p:sp>
      <p:pic>
        <p:nvPicPr>
          <p:cNvPr id="67586" name="Picture 2" descr="https://sun9-38.userapi.com/c857736/v857736889/1d12f0/R3otb2xCGJ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214422"/>
            <a:ext cx="4286280" cy="5238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3929066"/>
            <a:ext cx="3429024" cy="24103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Справочный уголок, информационные стенды </a:t>
            </a:r>
            <a:endParaRPr lang="ru-RU" dirty="0"/>
          </a:p>
        </p:txBody>
      </p:sp>
      <p:pic>
        <p:nvPicPr>
          <p:cNvPr id="68610" name="Picture 2" descr="https://sun9-46.userapi.com/c205824/v205824201/ef40e/HKCLyHdE8l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3786214" cy="5048285"/>
          </a:xfrm>
          <a:prstGeom prst="rect">
            <a:avLst/>
          </a:prstGeom>
          <a:noFill/>
        </p:spPr>
      </p:pic>
      <p:pic>
        <p:nvPicPr>
          <p:cNvPr id="68612" name="Picture 4" descr="Оформление кабинета Музыки №8 | STENDBES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500042"/>
            <a:ext cx="2500330" cy="3320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92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Предметно-развивающая среда в кабинете музыки</vt:lpstr>
      <vt:lpstr>Презентация PowerPoint</vt:lpstr>
      <vt:lpstr>Презентация PowerPoint</vt:lpstr>
      <vt:lpstr>Задачи кабинета музыки:</vt:lpstr>
      <vt:lpstr>Совместно с Д. Байгузиным, мы создали свой макет кабинета музыки</vt:lpstr>
      <vt:lpstr>Рабочее место для учителя</vt:lpstr>
      <vt:lpstr>Интерактивная база</vt:lpstr>
      <vt:lpstr>Научно – методическая зона</vt:lpstr>
      <vt:lpstr>Справочный уголок, информационные стенды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в кабинете музыки</dc:title>
  <dc:creator>1</dc:creator>
  <cp:lastModifiedBy>Olga</cp:lastModifiedBy>
  <cp:revision>5</cp:revision>
  <dcterms:created xsi:type="dcterms:W3CDTF">2020-04-18T10:49:57Z</dcterms:created>
  <dcterms:modified xsi:type="dcterms:W3CDTF">2020-05-17T16:13:06Z</dcterms:modified>
</cp:coreProperties>
</file>