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456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910974-522B-4B42-A0BB-60D50EFC2280}" type="datetimeFigureOut">
              <a:rPr lang="ru-RU" smtClean="0"/>
              <a:t>21.04.2020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88C2B9-0CF2-462D-88E8-1010371094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53943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910974-522B-4B42-A0BB-60D50EFC2280}" type="datetimeFigureOut">
              <a:rPr lang="ru-RU" smtClean="0"/>
              <a:t>21.04.2020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88C2B9-0CF2-462D-88E8-1010371094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83933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910974-522B-4B42-A0BB-60D50EFC2280}" type="datetimeFigureOut">
              <a:rPr lang="ru-RU" smtClean="0"/>
              <a:t>21.04.2020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88C2B9-0CF2-462D-88E8-1010371094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45460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910974-522B-4B42-A0BB-60D50EFC2280}" type="datetimeFigureOut">
              <a:rPr lang="ru-RU" smtClean="0"/>
              <a:t>21.04.2020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88C2B9-0CF2-462D-88E8-1010371094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59685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910974-522B-4B42-A0BB-60D50EFC2280}" type="datetimeFigureOut">
              <a:rPr lang="ru-RU" smtClean="0"/>
              <a:t>21.04.2020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88C2B9-0CF2-462D-88E8-1010371094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85564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910974-522B-4B42-A0BB-60D50EFC2280}" type="datetimeFigureOut">
              <a:rPr lang="ru-RU" smtClean="0"/>
              <a:t>21.04.2020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88C2B9-0CF2-462D-88E8-1010371094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75746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910974-522B-4B42-A0BB-60D50EFC2280}" type="datetimeFigureOut">
              <a:rPr lang="ru-RU" smtClean="0"/>
              <a:t>21.04.2020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88C2B9-0CF2-462D-88E8-1010371094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85445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910974-522B-4B42-A0BB-60D50EFC2280}" type="datetimeFigureOut">
              <a:rPr lang="ru-RU" smtClean="0"/>
              <a:t>21.04.2020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88C2B9-0CF2-462D-88E8-1010371094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01609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910974-522B-4B42-A0BB-60D50EFC2280}" type="datetimeFigureOut">
              <a:rPr lang="ru-RU" smtClean="0"/>
              <a:t>21.04.2020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88C2B9-0CF2-462D-88E8-1010371094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17614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910974-522B-4B42-A0BB-60D50EFC2280}" type="datetimeFigureOut">
              <a:rPr lang="ru-RU" smtClean="0"/>
              <a:t>21.04.2020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88C2B9-0CF2-462D-88E8-1010371094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99136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910974-522B-4B42-A0BB-60D50EFC2280}" type="datetimeFigureOut">
              <a:rPr lang="ru-RU" smtClean="0"/>
              <a:t>21.04.2020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88C2B9-0CF2-462D-88E8-1010371094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57462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910974-522B-4B42-A0BB-60D50EFC2280}" type="datetimeFigureOut">
              <a:rPr lang="ru-RU" smtClean="0"/>
              <a:t>21.04.2020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88C2B9-0CF2-462D-88E8-1010371094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45674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hyperlink" Target="https://zhenskie-uvlecheniya.ru/wp-content/uploads/2016/09/Kak-sdelat-pirog-iz-plastilina-kukolnaia-eda-10.jpg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hyperlink" Target="https://zhenskie-uvlecheniya.ru/wp-content/uploads/2016/09/Kak-sdelat-pirog-iz-plastilina-kukolnaia-eda-11.jpg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s://zhenskie-uvlecheniya.ru/wp-content/uploads/2016/09/Kak-sdelat-pirog-iz-plastilina-kukolnaia-eda-3.jpg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s://zhenskie-uvlecheniya.ru/wp-content/uploads/2016/09/Kak-sdelat-pirog-iz-plastilina-kukolnaia-eda-4.jpg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s://zhenskie-uvlecheniya.ru/wp-content/uploads/2016/09/Kak-sdelat-pirog-iz-plastilina-kukolnaia-eda-5.jpg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s://zhenskie-uvlecheniya.ru/wp-content/uploads/2016/09/Kak-sdelat-pirog-iz-plastilina-kukolnaia-eda-7.jpg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https://zhenskie-uvlecheniya.ru/wp-content/uploads/2016/09/Kak-sdelat-pirog-iz-plastilina-kukolnaia-eda-8.jpg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hyperlink" Target="https://zhenskie-uvlecheniya.ru/wp-content/uploads/2016/09/Kak-sdelat-pirog-iz-plastilina-kukolnaia-eda-9.jpg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Как слепить каравай</a:t>
            </a:r>
            <a:endParaRPr lang="ru-RU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 descr="C:\Users\user\Desktop\Kak-sdelat-pirog-iz-plastilina-kukolnaia-eda-13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94393" y="1600200"/>
            <a:ext cx="5955214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3183745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7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7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Начинайте крепить детали к поделке.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4" name="Объект 3" descr="kak-sdelat-pirog-iz-plastilina-kukolnaia-eda-10">
            <a:hlinkClick r:id="rId2" tooltip="&quot;&quot;"/>
          </p:cNvPr>
          <p:cNvPicPr>
            <a:picLocks noGr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7000" y="1659731"/>
            <a:ext cx="6350000" cy="44069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37284693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Сделайте окружность из розочек и прикрепите еще одну в центральную точку.</a:t>
            </a:r>
          </a:p>
        </p:txBody>
      </p:sp>
      <p:pic>
        <p:nvPicPr>
          <p:cNvPr id="4" name="Объект 3" descr="kak-sdelat-pirog-iz-plastilina-kukolnaia-eda-11">
            <a:hlinkClick r:id="rId2" tooltip="&quot;&quot;"/>
          </p:cNvPr>
          <p:cNvPicPr>
            <a:picLocks noGr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0495" y="1567333"/>
            <a:ext cx="6183009" cy="452596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4216742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Выберите подходящие оттенки и используйте готовые брусочки или смешивайте разные кусочки в произвольных пропорциях. 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 descr="C:\Users\user\Desktop\Kak-sdelat-pirog-iz-plastilina-kukolnaia-eda-2.jp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2097" y="1600200"/>
            <a:ext cx="6419805" cy="452596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2883958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74638"/>
            <a:ext cx="8219256" cy="1786210"/>
          </a:xfrm>
        </p:spPr>
        <p:txBody>
          <a:bodyPr>
            <a:noAutofit/>
          </a:bodyPr>
          <a:lstStyle/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Смешайте оранжевый и коричневый пластилин. Цвет полученной массы должен напоминать аппетитную зажаренную хлебную корочку. Скатайте шарик и придавите его ладонью к твердой поверхности. Каравай должен быть плоским с нижней стороны и выпуклым – сверху.</a:t>
            </a:r>
            <a:b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 descr="kak-sdelat-pirog-iz-plastilina-kukolnaia-eda-3">
            <a:hlinkClick r:id="rId2" tooltip="&quot;&quot;"/>
          </p:cNvPr>
          <p:cNvPicPr>
            <a:picLocks noGr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2420888"/>
            <a:ext cx="6350000" cy="39116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2375605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Придумайте украшение для будущего хлебного изделия. Для лепки традиционной косички вытяните оранжевые кусочки в тонкие нити</a:t>
            </a:r>
          </a:p>
        </p:txBody>
      </p:sp>
      <p:pic>
        <p:nvPicPr>
          <p:cNvPr id="4" name="Объект 3" descr="kak-sdelat-pirog-iz-plastilina-kukolnaia-eda-4">
            <a:hlinkClick r:id="rId2" tooltip="&quot;&quot;"/>
          </p:cNvPr>
          <p:cNvPicPr>
            <a:picLocks noGr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7000" y="2523331"/>
            <a:ext cx="6350000" cy="26797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16335736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fontAlgn="base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Возьмите две нити и переплетите между собой в равномерный жгут.</a:t>
            </a:r>
          </a:p>
        </p:txBody>
      </p:sp>
      <p:pic>
        <p:nvPicPr>
          <p:cNvPr id="4" name="Объект 3" descr="kak-sdelat-pirog-iz-plastilina-kukolnaia-eda-5">
            <a:hlinkClick r:id="rId2" tooltip="&quot;&quot;"/>
          </p:cNvPr>
          <p:cNvPicPr>
            <a:picLocks noGr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7000" y="2567781"/>
            <a:ext cx="6350000" cy="25908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70903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7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Полученную косичку используйте для украшения </a:t>
            </a:r>
            <a:r>
              <a:rPr lang="ru-RU" sz="27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пластелинового</a:t>
            </a:r>
            <a:r>
              <a:rPr lang="ru-RU" sz="27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каравая. Прикрепите по окружности</a:t>
            </a:r>
            <a:r>
              <a:rPr lang="ru-RU" dirty="0"/>
              <a:t>.</a:t>
            </a:r>
          </a:p>
        </p:txBody>
      </p:sp>
      <p:pic>
        <p:nvPicPr>
          <p:cNvPr id="4098" name="Picture 2" descr="C:\Users\user\Desktop\Kak-sdelat-pirog-iz-plastilina-kukolnaia-eda-6-500x341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7000" y="1697831"/>
            <a:ext cx="6350000" cy="4330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877418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Добавьте еще одно кольцо в центр</a:t>
            </a:r>
          </a:p>
        </p:txBody>
      </p:sp>
      <p:pic>
        <p:nvPicPr>
          <p:cNvPr id="4" name="Объект 3" descr="kak-sdelat-pirog-iz-plastilina-kukolnaia-eda-7">
            <a:hlinkClick r:id="rId2" tooltip="&quot;&quot;"/>
          </p:cNvPr>
          <p:cNvPicPr>
            <a:picLocks noGr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7000" y="1996281"/>
            <a:ext cx="6350000" cy="37338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54603387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Разомните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желтые капельки для лепки розочек. Вытяните пластилин в тонкие пластинки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Объект 4" descr="kak-sdelat-pirog-iz-plastilina-kukolnaia-eda-8">
            <a:hlinkClick r:id="rId2" tooltip="&quot;&quot;"/>
          </p:cNvPr>
          <p:cNvPicPr>
            <a:picLocks noGr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7000" y="1761331"/>
            <a:ext cx="6350000" cy="42037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19124425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700" b="1" dirty="0" smtClean="0">
                <a:latin typeface="+mn-lt"/>
              </a:rPr>
              <a:t/>
            </a:r>
            <a:br>
              <a:rPr lang="ru-RU" sz="2700" b="1" dirty="0" smtClean="0">
                <a:latin typeface="+mn-lt"/>
              </a:rPr>
            </a:br>
            <a:r>
              <a:rPr lang="ru-RU" sz="2700" b="1" dirty="0" smtClean="0">
                <a:latin typeface="+mn-lt"/>
              </a:rPr>
              <a:t>Скрутите </a:t>
            </a:r>
            <a:r>
              <a:rPr lang="ru-RU" sz="2700" b="1" dirty="0">
                <a:latin typeface="+mn-lt"/>
              </a:rPr>
              <a:t>каждую пластинку в виде розочки.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4" name="Объект 3" descr="kak-sdelat-pirog-iz-plastilina-kukolnaia-eda-9">
            <a:hlinkClick r:id="rId2" tooltip="&quot;&quot;"/>
          </p:cNvPr>
          <p:cNvPicPr>
            <a:picLocks noGr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7000" y="1780381"/>
            <a:ext cx="6350000" cy="41656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20174219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</TotalTime>
  <Words>127</Words>
  <Application>Microsoft Office PowerPoint</Application>
  <PresentationFormat>Экран (4:3)</PresentationFormat>
  <Paragraphs>11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Как слепить каравай</vt:lpstr>
      <vt:lpstr>Выберите подходящие оттенки и используйте готовые брусочки или смешивайте разные кусочки в произвольных пропорциях. </vt:lpstr>
      <vt:lpstr>Смешайте оранжевый и коричневый пластилин. Цвет полученной массы должен напоминать аппетитную зажаренную хлебную корочку. Скатайте шарик и придавите его ладонью к твердой поверхности. Каравай должен быть плоским с нижней стороны и выпуклым – сверху. </vt:lpstr>
      <vt:lpstr>Придумайте украшение для будущего хлебного изделия. Для лепки традиционной косички вытяните оранжевые кусочки в тонкие нити</vt:lpstr>
      <vt:lpstr>Возьмите две нити и переплетите между собой в равномерный жгут.</vt:lpstr>
      <vt:lpstr>Полученную косичку используйте для украшения пластелинового каравая. Прикрепите по окружности.</vt:lpstr>
      <vt:lpstr>Добавьте еще одно кольцо в центр</vt:lpstr>
      <vt:lpstr>Разомните желтые капельки для лепки розочек. Вытяните пластилин в тонкие пластинки.</vt:lpstr>
      <vt:lpstr> Скрутите каждую пластинку в виде розочки. </vt:lpstr>
      <vt:lpstr> Начинайте крепить детали к поделке. </vt:lpstr>
      <vt:lpstr>Сделайте окружность из розочек и прикрепите еще одну в центральную точку.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Как слепить каравай</dc:title>
  <dc:creator>user</dc:creator>
  <cp:lastModifiedBy>user</cp:lastModifiedBy>
  <cp:revision>4</cp:revision>
  <dcterms:created xsi:type="dcterms:W3CDTF">2020-04-21T05:27:06Z</dcterms:created>
  <dcterms:modified xsi:type="dcterms:W3CDTF">2020-04-21T06:03:47Z</dcterms:modified>
</cp:coreProperties>
</file>