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25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22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6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3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77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93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95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79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938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5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2C6503B-CB9A-4796-84D4-0580EB7610A2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13E2646-AE41-484E-8355-AE7D4E01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14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6500439E-41D8-4803-8353-B289208C2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91" y="214313"/>
            <a:ext cx="11711031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4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ripple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0F5175-A21E-4CA8-B200-812D146F8118}"/>
              </a:ext>
            </a:extLst>
          </p:cNvPr>
          <p:cNvSpPr txBox="1"/>
          <p:nvPr/>
        </p:nvSpPr>
        <p:spPr>
          <a:xfrm>
            <a:off x="427839" y="755009"/>
            <a:ext cx="11358693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Цибульская</a:t>
            </a:r>
            <a:br>
              <a:rPr lang="ru-RU" sz="16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сказка «Летние месяцы».</a:t>
            </a:r>
          </a:p>
          <a:p>
            <a:pPr algn="ctr"/>
            <a:endParaRPr lang="ru-RU" b="1" i="1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Поспорили как то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летние месяцы кто из них лучше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Кричат, всех зверей и птиц перепугали. Остановилась над ними тучка, за нее спряталось веселое солнышко, стих ветер, никак не могут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месяцы помириться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 ту пору Царица Природа обходила владенья свои и зашла в гости к Лешему.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-Хорошо ли тебе живется здесь, дружок, - спрашивает его Царица Природа, - не нужно ли тебе помощников, лето жаркое, дел много нужно и новые ульи подготовить, и с ягодами помочь зверям, да и грибная пора не за горами.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-Я все успеваю,- отвечал ей скрипучим голосом Леший, - а помощников у меня хватает, бельчата, зайчата, ежата - самые проворные помощники, а если что срочное, так у нас в лесу птиц много, вести быстро разлетаются по округе.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Так беседовали Царица Природа с Лешим на опушке леса у его высоко терема, как, вдруг, выскочил заяц на поляну и бегом к ним.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-Ой, ай, ой,- только и было слышно от трусишки.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-Да что случилось, малыш- заботливо произнес Леший,- опять с лисятами в прятки играешь?-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-Ой, ай, ой. - повторил зайчонок и прыгнул на руки Лешему,- там такое…Июнь, Июль и Август устроили спор кто из них лучше. Переполошили и перепугали весь лес, так что нам не до игры дедушка Леший, нам бы помощи.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-Что?- Царица Природа поднялась с дубового пенька - вот я им задам. И все трое отправились на полянку, где спорили три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летних месяца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269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7492EC0-18B7-40BE-88CE-5C9D523015C1}"/>
              </a:ext>
            </a:extLst>
          </p:cNvPr>
          <p:cNvSpPr txBox="1"/>
          <p:nvPr/>
        </p:nvSpPr>
        <p:spPr>
          <a:xfrm>
            <a:off x="637563" y="360727"/>
            <a:ext cx="1120769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6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-Да как же вам не стыдно, - обратилась к ним Царица Природа,- вы посмотрите что устроили.</a:t>
            </a:r>
          </a:p>
          <a:p>
            <a:pPr algn="l"/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Месяцы затихли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ни птицы не поют, ни насекомые не летают, звери не бегают, все замерло.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-Это все Июль и Август- плача произнес Июнь,- они говорят, что я самый холодный и дождливый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еще в мою пору ни ягод, ни грибов.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Стало стыдно Июлю и Августу, притихли, ждут, что Царица Природа скажет.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-Вы три самых ярких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месяца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-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сказала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Царица Природа - и в каждом из вас происходит необычные чудеса. </a:t>
            </a:r>
          </a:p>
          <a:p>
            <a:pPr algn="l"/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Июнь, старики говорят, если в начале лета идут дожди, то потом оно будет жарким и плодородным. А еще в полях начинаются посевные работы, гречиха, лен, а в огородах садят овощи. Еще с твоим приходом начинаются медвяные росы и гремят </a:t>
            </a:r>
            <a:r>
              <a:rPr lang="ru-RU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летние грозы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идет теплый дождь. Без умолку щебечут птицы, золотыми коврами расстилается одуванчик, что бы потом от дуновения теплого июньского ветерка разлететься по свету белыми пушинками. </a:t>
            </a:r>
          </a:p>
          <a:p>
            <a:pPr algn="l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никак нельзя Июлю без Июня, все, что взошло в твое время Июнь, в Июле расцветает пышным цветов. Начинается сбор лекарственных трав, наступает время ягод, клубника, земляника, в огородах появляются первые овощи. На полях утренние серебряные росы, приходит время сенокоса. А самое радостное то, что приходит время купального сезона.</a:t>
            </a:r>
          </a:p>
          <a:p>
            <a:pPr algn="l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сменяет Июль, созревают самые ранние посевы озимых культур, дозревает золотой хлеб. Урожайное время, качают мед, убирают яблоки, заканчивают работу на полях и огородах, поспевает малина, грибники приходят в лес. Не нужно вам ссориться, лучше возьмитесь за руки и идите дружно по своему времени года, рука об руку и каждый в свое время. </a:t>
            </a:r>
          </a:p>
        </p:txBody>
      </p:sp>
    </p:spTree>
    <p:extLst>
      <p:ext uri="{BB962C8B-B14F-4D97-AF65-F5344CB8AC3E}">
        <p14:creationId xmlns:p14="http://schemas.microsoft.com/office/powerpoint/2010/main" val="360564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77848D-8F7C-4A37-A4C5-D7659CCD46E0}"/>
              </a:ext>
            </a:extLst>
          </p:cNvPr>
          <p:cNvSpPr txBox="1"/>
          <p:nvPr/>
        </p:nvSpPr>
        <p:spPr>
          <a:xfrm>
            <a:off x="310393" y="570452"/>
            <a:ext cx="1146775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вас богат, </a:t>
            </a:r>
            <a:r>
              <a:rPr lang="ru-RU" sz="1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Июнь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травами да цветами, </a:t>
            </a:r>
            <a:r>
              <a:rPr lang="ru-RU" sz="1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Июль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ягодами, </a:t>
            </a:r>
            <a:r>
              <a:rPr lang="ru-RU" sz="1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Август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плодами, да подсолнухами золотыми. </a:t>
            </a:r>
          </a:p>
          <a:p>
            <a:pPr algn="l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 закончила свой </a:t>
            </a:r>
            <a:r>
              <a:rPr lang="ru-RU" sz="18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Царица Природа и посмотрела с укором на </a:t>
            </a:r>
            <a:r>
              <a:rPr lang="ru-RU" sz="18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летние месяцы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Стыдно им и возразить нечего.</a:t>
            </a:r>
          </a:p>
          <a:p>
            <a:pPr algn="l"/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Ты прости нас, </a:t>
            </a:r>
            <a:r>
              <a:rPr lang="ru-RU" sz="18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Июнь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братец ласковый, - </a:t>
            </a:r>
            <a:r>
              <a:rPr lang="ru-RU" sz="18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сказали хором Июль и Август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не бывать нам без тебя ни ягодными, ни плодородными.</a:t>
            </a:r>
          </a:p>
          <a:p>
            <a:pPr algn="l"/>
            <a:endParaRPr lang="ru-RU" sz="18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Помирились братья- </a:t>
            </a:r>
            <a:r>
              <a:rPr lang="ru-RU" sz="18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месяцы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поклонились Царице Природе и пошли исправлять то, что натворили за время спора.</a:t>
            </a:r>
          </a:p>
          <a:p>
            <a:pPr algn="l"/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1800" b="0" i="0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Охо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хо- произнес Леший,- все правильно, прощай Царица Природа,- пора мне, девчушки озоруют, прибежали за ягодами, пойду, помогу им, а то уж и вечер скоро. </a:t>
            </a:r>
          </a:p>
          <a:p>
            <a:pPr algn="l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Леший ушел, Царица Природа отправилась дальше по своим владениям и снова ожила полянка, зажужжали пчелы, запели птицы, солнышко расправило свои лучики, а тучка поплыла дальше.</a:t>
            </a:r>
          </a:p>
        </p:txBody>
      </p:sp>
    </p:spTree>
    <p:extLst>
      <p:ext uri="{BB962C8B-B14F-4D97-AF65-F5344CB8AC3E}">
        <p14:creationId xmlns:p14="http://schemas.microsoft.com/office/powerpoint/2010/main" val="381432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31DC9E-67EC-48F0-8243-52A5840D5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5419" y="2776755"/>
            <a:ext cx="8791663" cy="973123"/>
          </a:xfrm>
        </p:spPr>
        <p:txBody>
          <a:bodyPr>
            <a:norm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C920CB-E285-4E04-843B-0E225F3A4997}"/>
              </a:ext>
            </a:extLst>
          </p:cNvPr>
          <p:cNvSpPr txBox="1"/>
          <p:nvPr/>
        </p:nvSpPr>
        <p:spPr>
          <a:xfrm>
            <a:off x="7709483" y="5041783"/>
            <a:ext cx="330903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  <a:endParaRPr lang="ru-RU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3DECF4-1573-407D-8D9A-4551C8863186}"/>
              </a:ext>
            </a:extLst>
          </p:cNvPr>
          <p:cNvSpPr txBox="1"/>
          <p:nvPr/>
        </p:nvSpPr>
        <p:spPr>
          <a:xfrm>
            <a:off x="1107348" y="947957"/>
            <a:ext cx="70970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внимательных читателей и слушателей: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 чем спорили летние месяцы?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 чем спрашивала Царица Природы Лешего?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 каких чудесах рассказывала Царица Природы?</a:t>
            </a:r>
          </a:p>
        </p:txBody>
      </p:sp>
    </p:spTree>
    <p:extLst>
      <p:ext uri="{BB962C8B-B14F-4D97-AF65-F5344CB8AC3E}">
        <p14:creationId xmlns:p14="http://schemas.microsoft.com/office/powerpoint/2010/main" val="330868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46</TotalTime>
  <Words>839</Words>
  <Application>Microsoft Office PowerPoint</Application>
  <PresentationFormat>Широкоэкранный</PresentationFormat>
  <Paragraphs>33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алинка порываева</dc:creator>
  <cp:lastModifiedBy>алинка порываева</cp:lastModifiedBy>
  <cp:revision>2</cp:revision>
  <dcterms:created xsi:type="dcterms:W3CDTF">2020-05-16T15:04:37Z</dcterms:created>
  <dcterms:modified xsi:type="dcterms:W3CDTF">2020-05-17T06:41:33Z</dcterms:modified>
</cp:coreProperties>
</file>