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53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D836E-FA03-431E-891C-14DA86F0FFBA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2BD3A-E9C4-4777-B4C7-2E12572A67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58493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D836E-FA03-431E-891C-14DA86F0FFBA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2BD3A-E9C4-4777-B4C7-2E12572A67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77482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D836E-FA03-431E-891C-14DA86F0FFBA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2BD3A-E9C4-4777-B4C7-2E12572A67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65302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D836E-FA03-431E-891C-14DA86F0FFBA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2BD3A-E9C4-4777-B4C7-2E12572A67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95963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D836E-FA03-431E-891C-14DA86F0FFBA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2BD3A-E9C4-4777-B4C7-2E12572A67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80482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D836E-FA03-431E-891C-14DA86F0FFBA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2BD3A-E9C4-4777-B4C7-2E12572A67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93978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D836E-FA03-431E-891C-14DA86F0FFBA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2BD3A-E9C4-4777-B4C7-2E12572A67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48758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D836E-FA03-431E-891C-14DA86F0FFBA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2BD3A-E9C4-4777-B4C7-2E12572A67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1947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D836E-FA03-431E-891C-14DA86F0FFBA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2BD3A-E9C4-4777-B4C7-2E12572A67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2408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D836E-FA03-431E-891C-14DA86F0FFBA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2BD3A-E9C4-4777-B4C7-2E12572A67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29865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D836E-FA03-431E-891C-14DA86F0FFBA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2BD3A-E9C4-4777-B4C7-2E12572A67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16085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CD836E-FA03-431E-891C-14DA86F0FFBA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42BD3A-E9C4-4777-B4C7-2E12572A67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10754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5823" y="365760"/>
            <a:ext cx="11861074" cy="6227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96434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88336" y="106987"/>
            <a:ext cx="6958584" cy="6751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57945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1161288" y="64008"/>
            <a:ext cx="8997696" cy="6748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76451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2607" y="237744"/>
            <a:ext cx="11520005" cy="6382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43187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10128" y="0"/>
            <a:ext cx="5678424" cy="682945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32713" y="331361"/>
            <a:ext cx="1992089" cy="1832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413404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Широкоэкранный</PresentationFormat>
  <Paragraphs>0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Asus</dc:creator>
  <cp:lastModifiedBy>Asus</cp:lastModifiedBy>
  <cp:revision>2</cp:revision>
  <dcterms:created xsi:type="dcterms:W3CDTF">2020-05-17T14:03:13Z</dcterms:created>
  <dcterms:modified xsi:type="dcterms:W3CDTF">2020-05-17T14:14:32Z</dcterms:modified>
</cp:coreProperties>
</file>