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530626"/>
          </a:xfrm>
        </p:spPr>
        <p:txBody>
          <a:bodyPr/>
          <a:lstStyle/>
          <a:p>
            <a:pPr algn="ctr"/>
            <a:r>
              <a:rPr lang="ru-RU" dirty="0" smtClean="0"/>
              <a:t>МОБУ СОШ </a:t>
            </a:r>
            <a:r>
              <a:rPr lang="ru-RU" dirty="0" err="1" smtClean="0"/>
              <a:t>с.Абзаково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имени </a:t>
            </a:r>
            <a:r>
              <a:rPr lang="ru-RU" dirty="0" err="1" smtClean="0"/>
              <a:t>А.Лутфуллина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а класс</a:t>
            </a:r>
            <a:br>
              <a:rPr lang="ru-RU" dirty="0" smtClean="0"/>
            </a:br>
            <a:r>
              <a:rPr lang="ru-RU" dirty="0" smtClean="0"/>
              <a:t>руководитель: </a:t>
            </a:r>
            <a:r>
              <a:rPr lang="ru-RU" dirty="0" err="1" smtClean="0"/>
              <a:t>файзуллина</a:t>
            </a:r>
            <a:r>
              <a:rPr lang="ru-RU" dirty="0" smtClean="0"/>
              <a:t> А.В.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в ответе за </a:t>
            </a:r>
            <a:r>
              <a:rPr lang="ru-RU" dirty="0"/>
              <a:t>т</a:t>
            </a:r>
            <a:r>
              <a:rPr lang="ru-RU" dirty="0" smtClean="0"/>
              <a:t>ех, кого приручили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18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310" y="2209800"/>
            <a:ext cx="3074640" cy="409952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3179390" cy="42391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домик щенят такой большой  и уютный, даже я влез со своим другом!!!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Хомячки  обитают дома. Они  самые интересные.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12122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Нечаев Антон, 9 лет. Уже много лет у нас живут черепашки.   Я помогаю маме ухаживать за ними.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6086805" cy="4565104"/>
          </a:xfrm>
        </p:spPr>
      </p:pic>
    </p:spTree>
    <p:extLst>
      <p:ext uri="{BB962C8B-B14F-4D97-AF65-F5344CB8AC3E}">
        <p14:creationId xmlns:p14="http://schemas.microsoft.com/office/powerpoint/2010/main" val="20612518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Юмагулова</a:t>
            </a:r>
            <a:r>
              <a:rPr lang="ru-RU" dirty="0" smtClean="0"/>
              <a:t> </a:t>
            </a:r>
            <a:r>
              <a:rPr lang="ru-RU" dirty="0" err="1" smtClean="0"/>
              <a:t>залифа</a:t>
            </a:r>
            <a:r>
              <a:rPr lang="ru-RU" dirty="0" smtClean="0"/>
              <a:t>,  9 лет. Наши кролики- просто прелесть! Я кормлю их сеном, хлебом капустой.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414564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буян- это наша лошадь. Он помогает нам в хозяйстве.  Очень поразительное животное.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267968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Азаматов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эмирхан</a:t>
            </a:r>
            <a:r>
              <a:rPr lang="ru-RU" sz="2400" b="1" dirty="0" smtClean="0">
                <a:solidFill>
                  <a:srgbClr val="FF0000"/>
                </a:solidFill>
              </a:rPr>
              <a:t>,  9 лет.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Мою кошку зовут Мая. Она очень милая. Мой питомец любит  всех, даже цыплята ее обожают.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3086100" cy="4114800"/>
          </a:xfrm>
        </p:spPr>
      </p:pic>
      <p:pic>
        <p:nvPicPr>
          <p:cNvPr id="1026" name="Picture 2" descr="C:\Users\Альфия\Downloads\SHAREit\Impress_Luck\photo\IMG-20190128-WA0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2420888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60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60860"/>
            <a:ext cx="3074640" cy="4099520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2209800"/>
            <a:ext cx="2628900" cy="3505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3674368" cy="1143000"/>
          </a:xfrm>
        </p:spPr>
        <p:txBody>
          <a:bodyPr/>
          <a:lstStyle/>
          <a:p>
            <a:r>
              <a:rPr lang="ru-RU" dirty="0" smtClean="0"/>
              <a:t>А  вот такой она была в детстве…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476673"/>
            <a:ext cx="4032448" cy="9361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362645"/>
            <a:ext cx="3746376" cy="11941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Это я со своими любимыми барашками…</a:t>
            </a:r>
            <a:endParaRPr lang="ru-RU" sz="2800" dirty="0"/>
          </a:p>
        </p:txBody>
      </p:sp>
      <p:pic>
        <p:nvPicPr>
          <p:cNvPr id="2050" name="Picture 2" descr="C:\Users\Альфия\Downloads\SHAREit\Impress_Luck\photo\IMG-20190128-WA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4052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882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2656"/>
            <a:ext cx="2974780" cy="220563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09" y="2209800"/>
            <a:ext cx="3146347" cy="424353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5184576" cy="1143000"/>
          </a:xfrm>
        </p:spPr>
        <p:txBody>
          <a:bodyPr/>
          <a:lstStyle/>
          <a:p>
            <a:r>
              <a:rPr lang="ru-RU" sz="2400" dirty="0" smtClean="0"/>
              <a:t>Мой черепашка, </a:t>
            </a:r>
            <a:r>
              <a:rPr lang="ru-RU" sz="2400" dirty="0" err="1" smtClean="0"/>
              <a:t>лулу.Самый</a:t>
            </a:r>
            <a:r>
              <a:rPr lang="ru-RU" sz="2400" dirty="0" smtClean="0"/>
              <a:t> верный мой товарищ. Я берегу и ухаживаю за ним.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3733800" cy="574675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Шайхитдинов</a:t>
            </a:r>
            <a:r>
              <a:rPr lang="ru-RU" sz="2400" dirty="0" smtClean="0"/>
              <a:t> Айдар,9 лет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ьфия\Downloads\SHAREit\Impress_Luck\photo\IMG-20190128-WA00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532033" cy="389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10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322440" cy="5386610"/>
          </a:xfrm>
        </p:spPr>
        <p:txBody>
          <a:bodyPr/>
          <a:lstStyle/>
          <a:p>
            <a:r>
              <a:rPr lang="ru-RU" b="1" dirty="0" smtClean="0"/>
              <a:t>Артур и </a:t>
            </a:r>
            <a:r>
              <a:rPr lang="ru-RU" b="1" dirty="0" err="1" smtClean="0"/>
              <a:t>аделина</a:t>
            </a:r>
            <a:r>
              <a:rPr lang="ru-RU" b="1" dirty="0" smtClean="0"/>
              <a:t> </a:t>
            </a:r>
            <a:r>
              <a:rPr lang="ru-RU" b="1" dirty="0" err="1" smtClean="0"/>
              <a:t>сафиуллины</a:t>
            </a:r>
            <a:r>
              <a:rPr lang="ru-RU" b="1" dirty="0" smtClean="0"/>
              <a:t>, 9, 8 лет.</a:t>
            </a:r>
            <a:br>
              <a:rPr lang="ru-RU" b="1" dirty="0" smtClean="0"/>
            </a:br>
            <a:r>
              <a:rPr lang="ru-RU" b="1" dirty="0" smtClean="0"/>
              <a:t>Наш верный друг- </a:t>
            </a:r>
            <a:r>
              <a:rPr lang="ru-RU" b="1" dirty="0" err="1" smtClean="0"/>
              <a:t>рекс</a:t>
            </a:r>
            <a:r>
              <a:rPr lang="ru-RU" b="1" dirty="0" smtClean="0"/>
              <a:t>. наши игры  всегда сопровождаются играми с </a:t>
            </a:r>
            <a:r>
              <a:rPr lang="ru-RU" b="1" dirty="0" err="1" smtClean="0"/>
              <a:t>рексом</a:t>
            </a:r>
            <a:r>
              <a:rPr lang="ru-RU" b="1" dirty="0" smtClean="0"/>
              <a:t>. он с нами </a:t>
            </a:r>
            <a:r>
              <a:rPr lang="ru-RU" b="1" dirty="0" err="1" smtClean="0"/>
              <a:t>всюду.мы</a:t>
            </a:r>
            <a:r>
              <a:rPr lang="ru-RU" b="1" dirty="0" smtClean="0"/>
              <a:t> любим его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99051"/>
            <a:ext cx="3600400" cy="4800533"/>
          </a:xfrm>
        </p:spPr>
      </p:pic>
    </p:spTree>
    <p:extLst>
      <p:ext uri="{BB962C8B-B14F-4D97-AF65-F5344CB8AC3E}">
        <p14:creationId xmlns:p14="http://schemas.microsoft.com/office/powerpoint/2010/main" val="225322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06" y="2209800"/>
            <a:ext cx="3140987" cy="35052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31" y="2209800"/>
            <a:ext cx="2991938" cy="3505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Мой кот -Беляш. Самый спокойный и  понимающий.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Лагоша</a:t>
            </a:r>
            <a:r>
              <a:rPr lang="ru-RU" sz="3200" dirty="0" smtClean="0"/>
              <a:t> София, 9 лет.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995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562225"/>
            <a:ext cx="3733800" cy="28003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62225"/>
            <a:ext cx="3733800" cy="28003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Нашим телятам только неделя. Они весёлые  и  резвые. Мы  создали для них теплые условия, они счастливы!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Валеева </a:t>
            </a:r>
            <a:r>
              <a:rPr lang="ru-RU" sz="2800" dirty="0" err="1"/>
              <a:t>И</a:t>
            </a:r>
            <a:r>
              <a:rPr lang="ru-RU" sz="2800" dirty="0" err="1" smtClean="0"/>
              <a:t>льсия</a:t>
            </a:r>
            <a:r>
              <a:rPr lang="ru-RU" sz="2800" dirty="0" smtClean="0"/>
              <a:t>, 9 лет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945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3049910" cy="406654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10" y="2209800"/>
            <a:ext cx="3074640" cy="409952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354162"/>
          </a:xfrm>
        </p:spPr>
        <p:txBody>
          <a:bodyPr/>
          <a:lstStyle/>
          <a:p>
            <a:r>
              <a:rPr lang="ru-RU" dirty="0" smtClean="0"/>
              <a:t>Наш пёс </a:t>
            </a:r>
            <a:r>
              <a:rPr lang="ru-RU" dirty="0" err="1" smtClean="0"/>
              <a:t>полкан</a:t>
            </a:r>
            <a:r>
              <a:rPr lang="ru-RU" dirty="0" smtClean="0"/>
              <a:t>. мой настоящий друг. Он добр, умён. Отличный помощник в хозяйстве.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Дима Мамаев, 9 лет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99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294" y="1556792"/>
            <a:ext cx="3118656" cy="415820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62225"/>
            <a:ext cx="3733800" cy="28003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нас хозяйство большое: кролики, коровы и телята.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61</TotalTime>
  <Words>207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Горизонт</vt:lpstr>
      <vt:lpstr>МОБУ СОШ с.Абзаково имени А.Лутфуллина 3 а класс руководитель: файзуллина А.В.   Мы в ответе за тех, кого приручили</vt:lpstr>
      <vt:lpstr>Азаматов эмирхан,  9 лет. Мою кошку зовут Мая. Она очень милая. Мой питомец любит  всех, даже цыплята ее обожают.</vt:lpstr>
      <vt:lpstr>А  вот такой она была в детстве…</vt:lpstr>
      <vt:lpstr>Мой черепашка, лулу.Самый верный мой товарищ. Я берегу и ухаживаю за ним.</vt:lpstr>
      <vt:lpstr>Артур и аделина сафиуллины, 9, 8 лет. Наш верный друг- рекс. наши игры  всегда сопровождаются играми с рексом. он с нами всюду.мы любим его. </vt:lpstr>
      <vt:lpstr>Мой кот -Беляш. Самый спокойный и  понимающий.</vt:lpstr>
      <vt:lpstr>Нашим телятам только неделя. Они весёлые  и  резвые. Мы  создали для них теплые условия, они счастливы!</vt:lpstr>
      <vt:lpstr>Наш пёс полкан. мой настоящий друг. Он добр, умён. Отличный помощник в хозяйстве.</vt:lpstr>
      <vt:lpstr>У нас хозяйство большое: кролики, коровы и телята. </vt:lpstr>
      <vt:lpstr> домик щенят такой большой  и уютный, даже я влез со своим другом!!!</vt:lpstr>
      <vt:lpstr> Нечаев Антон, 9 лет. Уже много лет у нас живут черепашки.   Я помогаю маме ухаживать за ними.</vt:lpstr>
      <vt:lpstr>Юмагулова залифа,  9 лет. Наши кролики- просто прелесть! Я кормлю их сеном, хлебом капустой.</vt:lpstr>
      <vt:lpstr> буян- это наша лошадь. Он помогает нам в хозяйстве.  Очень поразительное животное.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МОБУ СОШ с.Абзаково имени А.Лутфуллина 3 а класс руководитель: файзуллина А.В.   Мы в ответе за тех, кого приручили</dc:title>
  <dc:creator>Альфия</dc:creator>
  <cp:lastModifiedBy>Альфия</cp:lastModifiedBy>
  <cp:revision>7</cp:revision>
  <dcterms:created xsi:type="dcterms:W3CDTF">2019-01-30T16:10:35Z</dcterms:created>
  <dcterms:modified xsi:type="dcterms:W3CDTF">2019-01-31T07:59:42Z</dcterms:modified>
</cp:coreProperties>
</file>