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741"/>
    <a:srgbClr val="001736"/>
    <a:srgbClr val="003374"/>
    <a:srgbClr val="173A8D"/>
    <a:srgbClr val="C9A093"/>
    <a:srgbClr val="F1F1F1"/>
    <a:srgbClr val="385592"/>
    <a:srgbClr val="3A5896"/>
    <a:srgbClr val="1D3C7A"/>
    <a:srgbClr val="21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BD9794-A4CC-42D0-9A65-24C6B9EF4076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farosta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cdti43.ru/olimpiady-i-konkursy-dlya-detej-i-molodezhi/domik-semignomi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rz43.ru/index.php/sorokonozhk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umniymamontenok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perspektiva-olymp.ru/pony/mai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olympiadonline.ru/1-4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m.kirov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konkurskit.org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leve.r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898" y="3479905"/>
            <a:ext cx="5692204" cy="7883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Олимпиады для школьников</a:t>
            </a:r>
            <a:endParaRPr lang="en-US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C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7232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097" y="5370240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www.farosta.ru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0"/>
            <a:ext cx="8856984" cy="9612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конкурсы, викторины и олимпиады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86390" y="1868198"/>
            <a:ext cx="4752528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4724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4703" y="4736387"/>
            <a:ext cx="4232952" cy="18698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en-US" sz="2000" dirty="0" smtClean="0">
                <a:hlinkClick r:id="rId2"/>
              </a:rPr>
              <a:t>https://www.cdti43.ru/olimpiady-i-konkursy-dlya-detej-i-molodezhi/domik-semignomik</a:t>
            </a:r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09243" y="1734083"/>
            <a:ext cx="6912768" cy="3397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-1"/>
            <a:ext cx="9144000" cy="16233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Всероссийская дистанционная олимпиада 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431" y="5496674"/>
            <a:ext cx="692478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https://www.rz43.ru/index.php/sorokonozhka</a:t>
            </a:r>
            <a:r>
              <a:rPr lang="ru-RU" dirty="0" smtClean="0"/>
              <a:t> </a:t>
            </a:r>
            <a:endParaRPr lang="ru-RU" b="1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32777" y="1013062"/>
            <a:ext cx="583264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00686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Всероссийская олимпиада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0376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78" y="4894294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http://umniymamontenok.ru/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996" y="0"/>
            <a:ext cx="8229600" cy="118649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dirty="0" smtClean="0"/>
              <a:t>Международная олимпиада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Я — энциклопедия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291086"/>
            <a:ext cx="705678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7743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9829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5993"/>
            <a:ext cx="8892480" cy="1215008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http://www.perspektiva-olymp.ru/pony/main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686800" cy="211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интеллектуальные детские конкурсы </a:t>
            </a:r>
            <a:endParaRPr lang="ru-RU" sz="4000" dirty="0"/>
          </a:p>
        </p:txBody>
      </p:sp>
      <p:pic>
        <p:nvPicPr>
          <p:cNvPr id="4" name="Рисунок 3" descr="poni_logo201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6107" y="1980255"/>
            <a:ext cx="5040560" cy="2966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338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4692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41" y="5212703"/>
            <a:ext cx="8686800" cy="13541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https://www.olympiadonline.ru/1-4/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7818" y="0"/>
            <a:ext cx="8229600" cy="148462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dirty="0" smtClean="0"/>
              <a:t>Всероссийская </a:t>
            </a:r>
          </a:p>
          <a:p>
            <a:pPr algn="ctr">
              <a:buNone/>
            </a:pPr>
            <a:r>
              <a:rPr lang="ru-RU" sz="4400" b="1" dirty="0" smtClean="0"/>
              <a:t>олимпиада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3970" y="1414287"/>
            <a:ext cx="6048672" cy="3874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827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067908" y="1078523"/>
            <a:ext cx="3282461" cy="2696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9813" y="0"/>
            <a:ext cx="8183880" cy="6564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медвежонок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0676" y="1022720"/>
            <a:ext cx="5193323" cy="49208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cs typeface="Times New Roman" pitchFamily="18" charset="0"/>
              </a:rPr>
              <a:t>Русский медвежонок</a:t>
            </a:r>
            <a:r>
              <a:rPr lang="ru-RU" dirty="0" smtClean="0">
                <a:cs typeface="Times New Roman" pitchFamily="18" charset="0"/>
              </a:rPr>
              <a:t> — самый популярный в стране конкурс школьников по русскому языку. Участвуют в конкурсе все желающие, без какого-либо предварительного отбора. Конкурс проводится в пяти разных возрастных группах: 2 и 3, 4 и 5, 6 и 7, 8 и 9, а также 10 и 11 классы. Участникам в игровой форме предлагается в каждом из заданий выбрать один из пяти предложенных вариантов ответа. Победителям и призёрам после подведения итогов и вывешивания результатов конкурса выдаются ценные призы. </a:t>
            </a:r>
          </a:p>
        </p:txBody>
      </p:sp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327" y="1257953"/>
            <a:ext cx="3311118" cy="45461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66575" y="5862191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hlinkClick r:id="rId3"/>
              </a:rPr>
              <a:t>http://www.rm.kirov.ru/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84431" y="937846"/>
            <a:ext cx="1629507" cy="3516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074" y="0"/>
            <a:ext cx="8183880" cy="8088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Кенгуру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60985" y="832338"/>
            <a:ext cx="4783016" cy="573258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Кенгуру</a:t>
            </a:r>
            <a:r>
              <a:rPr lang="ru-RU" sz="1800" dirty="0" smtClean="0"/>
              <a:t> — один из самых популярных конкурсов школьников по математике в мире. Каждый год в нём участвуют более шести миллионов школьников, из них около двух — в России. Каждый желающий, вне зависимости от уровня знания математики, может поучаствовать в конкурсе-игре «Кенгуру». Сложность заданий делится по возрастным группам: 2 класс, 3-4 классы, 5-6 классы, 7-8 классы и 9-10 классы.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240866"/>
            <a:ext cx="4900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https://mathkang.ru/</a:t>
            </a:r>
            <a:endParaRPr lang="ru-RU" sz="3200" dirty="0" smtClean="0"/>
          </a:p>
        </p:txBody>
      </p:sp>
      <p:pic>
        <p:nvPicPr>
          <p:cNvPr id="1026" name="Picture 2" descr="ÐÐ°ÑÑÐ¸Ð½ÐºÐ¸ Ð¿Ð¾ Ð·Ð°Ð¿ÑÐ¾ÑÑ ÐºÐµÐ½Ð³ÑÑÑ ÐºÐ¾Ð½ÐºÑÑÑ"/>
          <p:cNvPicPr>
            <a:picLocks noChangeAspect="1" noChangeArrowheads="1"/>
          </p:cNvPicPr>
          <p:nvPr/>
        </p:nvPicPr>
        <p:blipFill>
          <a:blip r:embed="rId3" cstate="print"/>
          <a:srcRect l="11767" r="10302"/>
          <a:stretch>
            <a:fillRect/>
          </a:stretch>
        </p:blipFill>
        <p:spPr bwMode="auto">
          <a:xfrm>
            <a:off x="0" y="1037493"/>
            <a:ext cx="3808417" cy="4072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29908" y="1031631"/>
            <a:ext cx="2708030" cy="33996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2550" y="0"/>
            <a:ext cx="8183880" cy="867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Кит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55360" y="961292"/>
            <a:ext cx="4388640" cy="560363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Конкурс «Кит»</a:t>
            </a:r>
            <a:r>
              <a:rPr lang="ru-RU" sz="1800" dirty="0" smtClean="0"/>
              <a:t> — самый популярный конкурс в России по информатике среди школьников. Начиная с 2008 года, игровой конкурс собирает порядка 300 000 школьников ежегодно, в нём участвуют жители РФ, а также 4 стран Европы и Азии. Конкурс проводится в формате тестов, и делится по классам: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 </a:t>
            </a:r>
            <a:r>
              <a:rPr lang="ru-RU" sz="1800" b="1" dirty="0" smtClean="0"/>
              <a:t>один час</a:t>
            </a:r>
            <a:r>
              <a:rPr lang="ru-RU" sz="1800" dirty="0" smtClean="0"/>
              <a:t>. 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282" y="5932529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http://konkurskit.org/</a:t>
            </a:r>
            <a:endParaRPr lang="ru-RU" sz="3200" dirty="0" smtClean="0"/>
          </a:p>
        </p:txBody>
      </p:sp>
      <p:pic>
        <p:nvPicPr>
          <p:cNvPr id="17410" name="Picture 2" descr="ÐÐ°ÑÑÐ¸Ð½ÐºÐ¸ Ð¿Ð¾ Ð·Ð°Ð¿ÑÐ¾ÑÑ ÐºÐ¸Ñ ÐºÐ¾Ð½ÐºÑÑÑ ÑÐ¼Ð±Ð»ÐµÐ¼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175" y="1879598"/>
            <a:ext cx="3869267" cy="3869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68615" y="984738"/>
            <a:ext cx="2754923" cy="41030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4982" y="0"/>
            <a:ext cx="8183880" cy="8440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British Bulldog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86554" y="973014"/>
            <a:ext cx="5357446" cy="56036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err="1" smtClean="0"/>
              <a:t>British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Bulldog</a:t>
            </a:r>
            <a:r>
              <a:rPr lang="ru-RU" sz="1800" dirty="0" smtClean="0"/>
              <a:t> — всероссийский конкурс по английскому языку. К участию приглашаются все школьники, без какого-либо предварительного отбора. Задания делятся по нескольким возрастным группам: 3-4, 5-6, 7-8 и 9-11 классы. Участникам предлагается ответить на 60 вопросов (в каждом — 4 варианта ответа), а также пройти </a:t>
            </a:r>
            <a:r>
              <a:rPr lang="ru-RU" sz="1800" dirty="0" err="1" smtClean="0"/>
              <a:t>аудирование</a:t>
            </a:r>
            <a:r>
              <a:rPr lang="ru-RU" sz="1800" dirty="0" smtClean="0"/>
              <a:t>. Письменная часть </a:t>
            </a:r>
            <a:r>
              <a:rPr lang="ru-RU" sz="1800" dirty="0" err="1" smtClean="0"/>
              <a:t>расчитана</a:t>
            </a:r>
            <a:r>
              <a:rPr lang="ru-RU" sz="1800" dirty="0" smtClean="0"/>
              <a:t> на 75 минут. Задания проверяют уровень знания грамматики, лексики, понимание речи. 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815298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http://runodog.ru/</a:t>
            </a:r>
            <a:endParaRPr lang="ru-RU" sz="3200" dirty="0" smtClean="0"/>
          </a:p>
        </p:txBody>
      </p:sp>
      <p:pic>
        <p:nvPicPr>
          <p:cNvPr id="18434" name="Picture 2" descr="ÐÐ°ÑÑÐ¸Ð½ÐºÐ¸ Ð¿Ð¾ Ð·Ð°Ð¿ÑÐ¾ÑÑ British Bulldog ÐºÐ¾Ð½ÐºÑÑÑ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192"/>
            <a:ext cx="3725334" cy="4281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21015" y="984738"/>
            <a:ext cx="2497016" cy="3751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1197" y="0"/>
            <a:ext cx="8183880" cy="867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Золотое руно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0677" y="937846"/>
            <a:ext cx="5193323" cy="565052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Золотое руно</a:t>
            </a:r>
            <a:r>
              <a:rPr lang="ru-RU" sz="1800" dirty="0" smtClean="0"/>
              <a:t> — международный конкурс по истории мировой художественной культуры. Впервые в России конкурс был проведен в 2003 году и к настоящему времени приобрел большую популярность, в последние годы число участников составляет около 500 000. Важнейшая особенность конкурса - семейный формат, который предполагает решение вопросов участниками у себя дома в выходные дни. Во время выполнения заданий можно пользоваться различными источниками информации. Конкурс проводится в формате тестов, и делится по классам: 2-3, 4-5, 6-7, 8-9 и 10-11. Задания для всех участников будут состоять из 45 вопросов.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240867"/>
            <a:ext cx="456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http://runodog.ru/</a:t>
            </a:r>
            <a:endParaRPr lang="ru-RU" sz="3200" dirty="0" smtClean="0"/>
          </a:p>
        </p:txBody>
      </p:sp>
      <p:pic>
        <p:nvPicPr>
          <p:cNvPr id="19458" name="Picture 2" descr="ÐÐ°ÑÑÐ¸Ð½ÐºÐ¸ Ð¿Ð¾ Ð·Ð°Ð¿ÑÐ¾ÑÑ Ð·Ð¾Ð»Ð¾ÑÐ¾Ðµ ÑÑÐ½Ð¾ ÐºÐ¾Ð½ÐºÑÑÑ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597" y="1670782"/>
            <a:ext cx="3925794" cy="333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56185" y="1078523"/>
            <a:ext cx="1055077" cy="3868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5012" y="0"/>
            <a:ext cx="8183880" cy="8909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Эму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03077" y="1055075"/>
            <a:ext cx="5040923" cy="55332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Эму</a:t>
            </a:r>
            <a:r>
              <a:rPr lang="ru-RU" sz="1800" dirty="0" smtClean="0"/>
              <a:t> — новый интеллектуальный проект для младших школьников, участвовать в котором могут ребята с первого по четвертый классы. Для участия в конкурсе необходимо зарегистрироваться на сайте. Задания, инструкции и другие материалы конкурса необходимо скачивать из Личного Кабинета.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75846" y="5393268"/>
            <a:ext cx="6002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/>
              </a:rPr>
              <a:t>http://emu.cerm.ru/</a:t>
            </a:r>
            <a:endParaRPr lang="ru-RU" sz="3200" dirty="0" smtClean="0"/>
          </a:p>
        </p:txBody>
      </p:sp>
      <p:pic>
        <p:nvPicPr>
          <p:cNvPr id="204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804" y="1473199"/>
            <a:ext cx="3771392" cy="3793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966" y="0"/>
            <a:ext cx="8183880" cy="10515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Клевер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8080" y="1934307"/>
            <a:ext cx="3892028" cy="3423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84314" y="1491645"/>
            <a:ext cx="3931920" cy="43891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Georgia"/>
              </a:rPr>
              <a:t>Всероссийские и Международные дистанционные </a:t>
            </a:r>
            <a:r>
              <a:rPr lang="ru-RU" b="1" dirty="0" smtClean="0">
                <a:solidFill>
                  <a:prstClr val="black"/>
                </a:solidFill>
                <a:latin typeface="Georgia"/>
              </a:rPr>
              <a:t>конкурсы</a:t>
            </a:r>
          </a:p>
          <a:p>
            <a:r>
              <a:rPr lang="en-US" sz="4400" dirty="0">
                <a:solidFill>
                  <a:prstClr val="black"/>
                </a:solidFill>
                <a:latin typeface="Georgia"/>
                <a:ea typeface="+mj-ea"/>
                <a:cs typeface="+mj-cs"/>
                <a:hlinkClick r:id="rId3"/>
              </a:rPr>
              <a:t>http://cleve.ru/</a:t>
            </a:r>
            <a:r>
              <a:rPr lang="ru-RU" sz="4400" dirty="0">
                <a:solidFill>
                  <a:prstClr val="black"/>
                </a:solidFill>
                <a:latin typeface="Georgia"/>
                <a:ea typeface="+mj-ea"/>
                <a:cs typeface="+mj-cs"/>
              </a:rPr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22255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https://www.covenok.ru/sov/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751" y="0"/>
            <a:ext cx="8183880" cy="14039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Международная эвристическая олимпиада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068960"/>
            <a:ext cx="807929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28540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311</TotalTime>
  <Words>98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Georgia</vt:lpstr>
      <vt:lpstr>Times New Roman</vt:lpstr>
      <vt:lpstr>Verdana</vt:lpstr>
      <vt:lpstr>Wingdings 2</vt:lpstr>
      <vt:lpstr>Аспект</vt:lpstr>
      <vt:lpstr>Олимпиады для школьников</vt:lpstr>
      <vt:lpstr>Русский медвежонок</vt:lpstr>
      <vt:lpstr>Кенгуру</vt:lpstr>
      <vt:lpstr>Кит</vt:lpstr>
      <vt:lpstr>British Bulldog</vt:lpstr>
      <vt:lpstr>Золотое руно</vt:lpstr>
      <vt:lpstr>Эму</vt:lpstr>
      <vt:lpstr>Клевер</vt:lpstr>
      <vt:lpstr>https://www.covenok.ru/sov/ </vt:lpstr>
      <vt:lpstr>www.farosta.ru</vt:lpstr>
      <vt:lpstr>           https://www.cdti43.ru/olimpiady-i-konkursy-dlya-detej-i-molodezhi/domik-semignomik  </vt:lpstr>
      <vt:lpstr>https://www.rz43.ru/index.php/sorokonozhka </vt:lpstr>
      <vt:lpstr>http://umniymamontenok.ru/ </vt:lpstr>
      <vt:lpstr>http://www.perspektiva-olymp.ru/pony/main </vt:lpstr>
      <vt:lpstr>https://www.olympiadonline.ru/1-4/ 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Windows</cp:lastModifiedBy>
  <cp:revision>52</cp:revision>
  <dcterms:created xsi:type="dcterms:W3CDTF">2016-11-18T14:12:19Z</dcterms:created>
  <dcterms:modified xsi:type="dcterms:W3CDTF">2020-05-17T13:19:23Z</dcterms:modified>
</cp:coreProperties>
</file>