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5" r:id="rId5"/>
    <p:sldId id="263" r:id="rId6"/>
    <p:sldId id="266" r:id="rId7"/>
    <p:sldId id="267" r:id="rId8"/>
    <p:sldId id="268" r:id="rId9"/>
    <p:sldId id="271" r:id="rId10"/>
    <p:sldId id="262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387737"/>
            <a:ext cx="7992888" cy="1731982"/>
          </a:xfrm>
        </p:spPr>
        <p:txBody>
          <a:bodyPr/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Уважаемые родители,</a:t>
            </a:r>
            <a:b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материалы по познавательному развитию на тему </a:t>
            </a:r>
            <a:b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«Посуда»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Для детей старшей группы,</a:t>
            </a:r>
          </a:p>
          <a:p>
            <a:r>
              <a:rPr lang="ru-RU" dirty="0"/>
              <a:t>Представляет воспитатель дошкольных групп, расположенных по адресу: </a:t>
            </a:r>
          </a:p>
          <a:p>
            <a:r>
              <a:rPr lang="ru-RU" dirty="0"/>
              <a:t>Красный Казанец, 19А</a:t>
            </a:r>
          </a:p>
          <a:p>
            <a:r>
              <a:rPr lang="ru-RU" dirty="0"/>
              <a:t>Назарова Елена Юрьевна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1299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60848"/>
            <a:ext cx="2189212" cy="21892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70156"/>
            <a:ext cx="8136904" cy="1054250"/>
          </a:xfrm>
        </p:spPr>
        <p:txBody>
          <a:bodyPr/>
          <a:lstStyle/>
          <a:p>
            <a:r>
              <a:rPr lang="ru-RU" dirty="0" smtClean="0"/>
              <a:t>Игра «Шестой – лишний»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084664"/>
            <a:ext cx="2952328" cy="21423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102594"/>
            <a:ext cx="2808715" cy="21065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446260"/>
            <a:ext cx="2160240" cy="21782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6641" y="4574683"/>
            <a:ext cx="3074234" cy="19213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181" y="4574683"/>
            <a:ext cx="2857460" cy="1921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745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060848"/>
            <a:ext cx="7745505" cy="45365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- Я </a:t>
            </a:r>
            <a:r>
              <a:rPr lang="ru-RU" dirty="0"/>
              <a:t>называю продукты, а ты называешь, где они </a:t>
            </a:r>
            <a:r>
              <a:rPr lang="ru-RU" dirty="0" smtClean="0"/>
              <a:t>хранятся  или находятся.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000" dirty="0" smtClean="0"/>
              <a:t>Чай - …в чайнике</a:t>
            </a:r>
            <a:br>
              <a:rPr lang="ru-RU" sz="3000" dirty="0" smtClean="0"/>
            </a:br>
            <a:r>
              <a:rPr lang="ru-RU" sz="3000" dirty="0" smtClean="0"/>
              <a:t> Кофе - …в кофейнике,</a:t>
            </a:r>
            <a:br>
              <a:rPr lang="ru-RU" sz="3000" dirty="0" smtClean="0"/>
            </a:br>
            <a:r>
              <a:rPr lang="ru-RU" sz="3000" dirty="0" smtClean="0"/>
              <a:t> Молоко - .. в молочнике,</a:t>
            </a:r>
            <a:br>
              <a:rPr lang="ru-RU" sz="3000" dirty="0" smtClean="0"/>
            </a:br>
            <a:r>
              <a:rPr lang="ru-RU" sz="3000" dirty="0" smtClean="0"/>
              <a:t> Масло - … в масленке,</a:t>
            </a:r>
            <a:br>
              <a:rPr lang="ru-RU" sz="3000" dirty="0" smtClean="0"/>
            </a:br>
            <a:r>
              <a:rPr lang="ru-RU" sz="3000" dirty="0" smtClean="0"/>
              <a:t> Соль – …в солонке,</a:t>
            </a:r>
            <a:br>
              <a:rPr lang="ru-RU" sz="3000" dirty="0" smtClean="0"/>
            </a:br>
            <a:r>
              <a:rPr lang="ru-RU" sz="3000" dirty="0" smtClean="0"/>
              <a:t> Сахар - …в сахарнице,</a:t>
            </a:r>
            <a:br>
              <a:rPr lang="ru-RU" sz="3000" dirty="0" smtClean="0"/>
            </a:br>
            <a:r>
              <a:rPr lang="ru-RU" sz="3000" dirty="0" smtClean="0"/>
              <a:t> Хлеб - …в хлебнице.</a:t>
            </a:r>
            <a:br>
              <a:rPr lang="ru-RU" sz="3000" dirty="0" smtClean="0"/>
            </a:br>
            <a:r>
              <a:rPr lang="ru-RU" sz="3000" dirty="0" smtClean="0"/>
              <a:t> </a:t>
            </a:r>
            <a:endParaRPr lang="ru-RU" sz="3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«Что где находится»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717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412776"/>
            <a:ext cx="7745505" cy="544522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Тарелка – тарелочка                           </a:t>
            </a:r>
            <a:endParaRPr lang="ru-RU" dirty="0"/>
          </a:p>
          <a:p>
            <a:r>
              <a:rPr lang="ru-RU" dirty="0"/>
              <a:t>Чашка – чашечка                                </a:t>
            </a:r>
            <a:endParaRPr lang="ru-RU" dirty="0"/>
          </a:p>
          <a:p>
            <a:r>
              <a:rPr lang="ru-RU" dirty="0"/>
              <a:t>Блюдце …                                           </a:t>
            </a:r>
            <a:endParaRPr lang="ru-RU" dirty="0"/>
          </a:p>
          <a:p>
            <a:r>
              <a:rPr lang="ru-RU" dirty="0" smtClean="0"/>
              <a:t>Кастрюля </a:t>
            </a:r>
            <a:r>
              <a:rPr lang="ru-RU" dirty="0"/>
              <a:t>…                                       </a:t>
            </a:r>
            <a:endParaRPr lang="ru-RU" dirty="0"/>
          </a:p>
          <a:p>
            <a:r>
              <a:rPr lang="ru-RU" dirty="0"/>
              <a:t>Сковорода …                                      </a:t>
            </a:r>
            <a:endParaRPr lang="ru-RU" dirty="0"/>
          </a:p>
          <a:p>
            <a:r>
              <a:rPr lang="ru-RU" dirty="0"/>
              <a:t>Поднос …                                           </a:t>
            </a:r>
            <a:endParaRPr lang="ru-RU" dirty="0"/>
          </a:p>
          <a:p>
            <a:r>
              <a:rPr lang="ru-RU" dirty="0"/>
              <a:t>Чайник …  </a:t>
            </a:r>
            <a:endParaRPr lang="ru-RU" dirty="0" smtClean="0"/>
          </a:p>
          <a:p>
            <a:r>
              <a:rPr lang="ru-RU" dirty="0" smtClean="0"/>
              <a:t>Банка …</a:t>
            </a:r>
          </a:p>
          <a:p>
            <a:r>
              <a:rPr lang="ru-RU" dirty="0" smtClean="0"/>
              <a:t>Кувшин …</a:t>
            </a:r>
          </a:p>
          <a:p>
            <a:r>
              <a:rPr lang="ru-RU" dirty="0" smtClean="0"/>
              <a:t>Графин …</a:t>
            </a:r>
          </a:p>
          <a:p>
            <a:r>
              <a:rPr lang="ru-RU" dirty="0" smtClean="0"/>
              <a:t>Ведро …</a:t>
            </a:r>
          </a:p>
          <a:p>
            <a:r>
              <a:rPr lang="ru-RU" dirty="0" smtClean="0"/>
              <a:t>Кружка …</a:t>
            </a:r>
          </a:p>
          <a:p>
            <a:r>
              <a:rPr lang="ru-RU" dirty="0" smtClean="0"/>
              <a:t>Миска …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56263" cy="1054250"/>
          </a:xfrm>
        </p:spPr>
        <p:txBody>
          <a:bodyPr/>
          <a:lstStyle/>
          <a:p>
            <a:r>
              <a:rPr lang="ru-RU" sz="4400" b="1" dirty="0" smtClean="0"/>
              <a:t>Дидактическая игра </a:t>
            </a:r>
            <a:br>
              <a:rPr lang="ru-RU" sz="4400" b="1" dirty="0" smtClean="0"/>
            </a:br>
            <a:r>
              <a:rPr lang="ru-RU" sz="4400" b="1" dirty="0" smtClean="0"/>
              <a:t>«Назови ласково»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649205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979712" y="2248347"/>
            <a:ext cx="6465040" cy="44210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/>
              <a:t>У мамы на кухне много посуды:</a:t>
            </a:r>
          </a:p>
          <a:p>
            <a:pPr marL="0" indent="0">
              <a:buNone/>
            </a:pPr>
            <a:r>
              <a:rPr lang="ru-RU" sz="2600" dirty="0" smtClean="0"/>
              <a:t>Здесь чайник, половник, сотейник и блюдо,</a:t>
            </a:r>
          </a:p>
          <a:p>
            <a:pPr marL="0" indent="0">
              <a:buNone/>
            </a:pPr>
            <a:r>
              <a:rPr lang="ru-RU" sz="2600" dirty="0" smtClean="0"/>
              <a:t>Кастрюли по росту на полках стоят, </a:t>
            </a:r>
          </a:p>
          <a:p>
            <a:pPr marL="0" indent="0">
              <a:buNone/>
            </a:pPr>
            <a:r>
              <a:rPr lang="ru-RU" sz="2600" dirty="0"/>
              <a:t>К</a:t>
            </a:r>
            <a:r>
              <a:rPr lang="ru-RU" sz="2600" dirty="0" smtClean="0"/>
              <a:t>овши и лопатки по стенкам висят.</a:t>
            </a:r>
          </a:p>
          <a:p>
            <a:pPr marL="0" indent="0">
              <a:buNone/>
            </a:pPr>
            <a:endParaRPr lang="ru-RU" sz="2600" dirty="0"/>
          </a:p>
          <a:p>
            <a:pPr marL="0" indent="0">
              <a:buNone/>
            </a:pPr>
            <a:r>
              <a:rPr lang="ru-RU" sz="2600" dirty="0" smtClean="0"/>
              <a:t>До блеска начищены все сковородки,</a:t>
            </a:r>
          </a:p>
          <a:p>
            <a:pPr marL="0" indent="0">
              <a:buNone/>
            </a:pPr>
            <a:r>
              <a:rPr lang="ru-RU" sz="2600" dirty="0" smtClean="0"/>
              <a:t>Готова селедочница для селедки,</a:t>
            </a:r>
          </a:p>
          <a:p>
            <a:pPr marL="0" indent="0">
              <a:buNone/>
            </a:pPr>
            <a:r>
              <a:rPr lang="ru-RU" sz="2600" dirty="0" smtClean="0"/>
              <a:t>В молочник налито с утра молоко,</a:t>
            </a:r>
          </a:p>
          <a:p>
            <a:pPr marL="0" indent="0">
              <a:buNone/>
            </a:pPr>
            <a:r>
              <a:rPr lang="ru-RU" sz="2600" dirty="0" smtClean="0"/>
              <a:t>Оно было с вечера выпито всё.</a:t>
            </a:r>
            <a:endParaRPr lang="ru-RU" sz="2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70156"/>
            <a:ext cx="8208912" cy="1054250"/>
          </a:xfrm>
        </p:spPr>
        <p:txBody>
          <a:bodyPr/>
          <a:lstStyle/>
          <a:p>
            <a:r>
              <a:rPr lang="ru-RU" sz="4000" b="1" dirty="0" smtClean="0"/>
              <a:t>Посуда</a:t>
            </a:r>
            <a:r>
              <a:rPr lang="ru-RU" sz="4000" dirty="0" smtClean="0"/>
              <a:t> – хозяйственная утварь для еды, питья, хранения припасов.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7956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8974" y="404664"/>
            <a:ext cx="633670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Столовый сервиз приготовлен к обеду,</a:t>
            </a:r>
          </a:p>
          <a:p>
            <a:r>
              <a:rPr lang="ru-RU" sz="2600" dirty="0" smtClean="0"/>
              <a:t>А чайный спокойно на полке стоит.</a:t>
            </a:r>
          </a:p>
          <a:p>
            <a:r>
              <a:rPr lang="ru-RU" sz="2600" dirty="0" smtClean="0"/>
              <a:t>И в хлебнице хлеб под холщовой салфеткой</a:t>
            </a:r>
          </a:p>
          <a:p>
            <a:r>
              <a:rPr lang="ru-RU" sz="2600" dirty="0" smtClean="0"/>
              <a:t>Душистый и вкусный к обеду лежит.</a:t>
            </a:r>
          </a:p>
          <a:p>
            <a:endParaRPr lang="ru-RU" sz="2600" dirty="0"/>
          </a:p>
          <a:p>
            <a:r>
              <a:rPr lang="ru-RU" sz="2600" dirty="0" smtClean="0"/>
              <a:t>Насыпана соль в расписную солонку, положено масло коровье в масленку, в салатник нарезаны овощи все, </a:t>
            </a:r>
          </a:p>
          <a:p>
            <a:r>
              <a:rPr lang="ru-RU" sz="2600" dirty="0" smtClean="0"/>
              <a:t>И супница пышет уже на столе.</a:t>
            </a:r>
          </a:p>
          <a:p>
            <a:endParaRPr lang="ru-RU" sz="2600" dirty="0"/>
          </a:p>
          <a:p>
            <a:r>
              <a:rPr lang="ru-RU" sz="2600" dirty="0" smtClean="0"/>
              <a:t>В посуде еду и хранят, и готовят,</a:t>
            </a:r>
          </a:p>
          <a:p>
            <a:r>
              <a:rPr lang="ru-RU" sz="2600" dirty="0" smtClean="0"/>
              <a:t>Хозяйки посуду чистят и моют.</a:t>
            </a:r>
          </a:p>
          <a:p>
            <a:r>
              <a:rPr lang="ru-RU" sz="2600" dirty="0" smtClean="0"/>
              <a:t>И, как от Федоры, она не сбежит,</a:t>
            </a:r>
          </a:p>
          <a:p>
            <a:r>
              <a:rPr lang="ru-RU" sz="2600" dirty="0" smtClean="0"/>
              <a:t>Если на полках чистой лежат.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67816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868" y="-43804"/>
            <a:ext cx="7756263" cy="1054250"/>
          </a:xfrm>
        </p:spPr>
        <p:txBody>
          <a:bodyPr/>
          <a:lstStyle/>
          <a:p>
            <a:r>
              <a:rPr lang="ru-RU" dirty="0" smtClean="0"/>
              <a:t>Кухня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10446"/>
            <a:ext cx="8208912" cy="5639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361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744"/>
            <a:ext cx="7295767" cy="54085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0"/>
            <a:ext cx="7756263" cy="1054250"/>
          </a:xfrm>
        </p:spPr>
        <p:txBody>
          <a:bodyPr/>
          <a:lstStyle/>
          <a:p>
            <a:r>
              <a:rPr lang="ru-RU" dirty="0" smtClean="0"/>
              <a:t>Плита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786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268760"/>
            <a:ext cx="5591487" cy="53258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56263" cy="1054250"/>
          </a:xfrm>
        </p:spPr>
        <p:txBody>
          <a:bodyPr/>
          <a:lstStyle/>
          <a:p>
            <a:r>
              <a:rPr lang="ru-RU" dirty="0" smtClean="0"/>
              <a:t>Стол кухонный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865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56263" cy="1054250"/>
          </a:xfrm>
        </p:spPr>
        <p:txBody>
          <a:bodyPr/>
          <a:lstStyle/>
          <a:p>
            <a:r>
              <a:rPr lang="ru-RU" dirty="0" smtClean="0"/>
              <a:t>Стол обеденный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68760"/>
            <a:ext cx="7977808" cy="5318539"/>
          </a:xfrm>
        </p:spPr>
      </p:pic>
    </p:spTree>
    <p:extLst>
      <p:ext uri="{BB962C8B-B14F-4D97-AF65-F5344CB8AC3E}">
        <p14:creationId xmlns:p14="http://schemas.microsoft.com/office/powerpoint/2010/main" val="1388628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124744"/>
            <a:ext cx="5400600" cy="5400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22940"/>
            <a:ext cx="7756263" cy="1054250"/>
          </a:xfrm>
        </p:spPr>
        <p:txBody>
          <a:bodyPr/>
          <a:lstStyle/>
          <a:p>
            <a:r>
              <a:rPr lang="ru-RU" dirty="0" smtClean="0"/>
              <a:t>Буфет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6291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268763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</a:rPr>
              <a:t>Что такое посуда?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</a:rPr>
              <a:t>Какая бывает посуда по назначению?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</a:rPr>
              <a:t>Для чего используется кухонная посуда?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</a:rPr>
              <a:t>Для чего используется столовая посуда?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</a:rPr>
              <a:t>Для чего используется чайная посуда?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</a:rPr>
              <a:t>Какую посуду ты знаешь?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</a:rPr>
              <a:t>Как её излазает твоя мама?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</a:rPr>
              <a:t>Почему при расстановке посуды на столе нужно придерживаться определенных правил?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</a:rPr>
              <a:t>Что значит сервировать стол? </a:t>
            </a:r>
            <a:r>
              <a:rPr lang="ru-RU" sz="2600" i="1" dirty="0">
                <a:solidFill>
                  <a:schemeClr val="accent1">
                    <a:lumMod val="50000"/>
                  </a:schemeClr>
                </a:solidFill>
              </a:rPr>
              <a:t>(Накрыть стол скатертью, каждому положить салфетку, расставить на столе всю необходимую для еды посуду, ложки, вилки, ножи, хлеб, кушанья.)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</a:rPr>
              <a:t>Что такое сервировка? </a:t>
            </a:r>
            <a:r>
              <a:rPr lang="ru-RU" sz="2600" i="1" dirty="0">
                <a:solidFill>
                  <a:schemeClr val="accent1">
                    <a:lumMod val="50000"/>
                  </a:schemeClr>
                </a:solidFill>
              </a:rPr>
              <a:t>(Убранство стола – столовая посуда, столовые приборы, столовое белье.)</a:t>
            </a:r>
            <a:endParaRPr lang="ru-RU" sz="26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35913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Ответь на вопросы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6415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94</TotalTime>
  <Words>313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Твердый переплет</vt:lpstr>
      <vt:lpstr>Уважаемые родители, материалы по познавательному развитию на тему  «Посуда»</vt:lpstr>
      <vt:lpstr>Посуда – хозяйственная утварь для еды, питья, хранения припасов.</vt:lpstr>
      <vt:lpstr>Презентация PowerPoint</vt:lpstr>
      <vt:lpstr>Кухня</vt:lpstr>
      <vt:lpstr>Плита</vt:lpstr>
      <vt:lpstr>Стол кухонный</vt:lpstr>
      <vt:lpstr>Стол обеденный</vt:lpstr>
      <vt:lpstr>Буфет </vt:lpstr>
      <vt:lpstr>Презентация PowerPoint</vt:lpstr>
      <vt:lpstr>Игра «Шестой – лишний»</vt:lpstr>
      <vt:lpstr>Игра «Что где находится»</vt:lpstr>
      <vt:lpstr>Дидактическая игра  «Назови ласково»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Уважаемые родители, материалы по познавательному развитию на тему  «Посуда»</dc:title>
  <dc:creator>Роман</dc:creator>
  <cp:lastModifiedBy>Роман</cp:lastModifiedBy>
  <cp:revision>10</cp:revision>
  <dcterms:created xsi:type="dcterms:W3CDTF">2020-04-27T20:40:17Z</dcterms:created>
  <dcterms:modified xsi:type="dcterms:W3CDTF">2020-04-27T22:24:55Z</dcterms:modified>
</cp:coreProperties>
</file>