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Исследовательская </a:t>
            </a: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работа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 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</a:b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по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 </a:t>
            </a: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окружающему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 </a:t>
            </a: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миру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«</a:t>
            </a: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Алмазы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 в </a:t>
            </a:r>
            <a:r>
              <a:rPr lang="en-US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банке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</a:rPr>
              <a:t>»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143380"/>
            <a:ext cx="4953000" cy="21431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обучающейся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 «А» класса МКОУ ЗАТО Знаменск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СОШ № 232 Астраханская область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Горбиной Виктории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Руководитель проекта:                                 Гаврик Надежда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Анатольевна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Применение кристаллов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785925"/>
            <a:ext cx="8215370" cy="50363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20200411_1852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2214554"/>
            <a:ext cx="3243263" cy="432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200516_232953_resiz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2285992"/>
            <a:ext cx="32004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0200516_232846_resiz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5214950"/>
            <a:ext cx="1785950" cy="1339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—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солнца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лучик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  <a:b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—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добрый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ангелок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  <a:b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Дней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тебе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желаю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лучших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  <a:b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хранит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пусть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тебя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Бог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b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горбина вика с мамой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4546" y="2357430"/>
            <a:ext cx="4467540" cy="432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7887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Актуальность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chemeClr val="tx2"/>
                </a:solidFill>
              </a:rPr>
              <a:t>Кристаллы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поразительные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создания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природы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r>
              <a:rPr lang="en-US" dirty="0" err="1" smtClean="0">
                <a:solidFill>
                  <a:schemeClr val="tx2"/>
                </a:solidFill>
              </a:rPr>
              <a:t>Собранные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материалы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могут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быть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использованы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обучающимися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учителями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для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дополнительных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занятий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окружающему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миру</a:t>
            </a:r>
            <a:r>
              <a:rPr lang="en-US" dirty="0" smtClean="0">
                <a:solidFill>
                  <a:schemeClr val="tx2"/>
                </a:solidFill>
              </a:rPr>
              <a:t>, а в </a:t>
            </a:r>
            <a:r>
              <a:rPr lang="en-US" dirty="0" err="1" smtClean="0">
                <a:solidFill>
                  <a:schemeClr val="tx2"/>
                </a:solidFill>
              </a:rPr>
              <a:t>старших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классах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смогут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помочь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изучении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такого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предмета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как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химия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Проблема исследования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Условия и вещества необходимы для  выращивания кристаллов в домашних условиях.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Объект исследования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Кристаллы.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Предмет исследования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Условия, при которых будут расти кристаллы.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исследования – </a:t>
            </a:r>
            <a: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изучение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i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«мира</a:t>
            </a:r>
            <a:r>
              <a:rPr lang="en-US" b="1" i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i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кристаллов»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и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способов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их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выращивания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исследования: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Изучить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литературу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данной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Найти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описать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разнообразие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кристаллов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Составить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действия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выращивании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кристаллов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домашних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условиях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Проверить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практике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эффективность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выращивание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кристаллов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помощью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набора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en-US" b="1" i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en-US" b="1" i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Разноцветные</a:t>
            </a:r>
            <a:r>
              <a:rPr lang="en-US" b="1" i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i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кристаллы»</a:t>
            </a:r>
            <a:r>
              <a:rPr lang="ru-RU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Узнать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используются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кристаллы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72518" cy="200024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Гипотеза </a:t>
            </a:r>
            <a:r>
              <a:rPr lang="ru-RU" sz="3200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если соблюсти все условия, указанные в инструкции набора </a:t>
            </a:r>
            <a:r>
              <a:rPr lang="ru-RU" sz="3200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3200" b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Тайны кристаллов», </a:t>
            </a:r>
            <a:r>
              <a:rPr lang="ru-RU" sz="3200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 можно в домашних условиях вырастить кристалл.</a:t>
            </a:r>
            <a:br>
              <a:rPr lang="ru-RU" sz="3200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b="1" dirty="0">
              <a:ln w="11430">
                <a:solidFill>
                  <a:schemeClr val="tx2"/>
                </a:solidFill>
              </a:ln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307409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исследования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Изучение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специальной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литературы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Обобщение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систематизация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материала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данной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   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Опыт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Наблюдение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фиксация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наблюдений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 smtClean="0">
              <a:ln w="11430">
                <a:solidFill>
                  <a:schemeClr val="tx2"/>
                </a:solidFill>
              </a:ln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58204" cy="421484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—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твердое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вещество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мельчайшие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частицы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которого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молекулы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атомы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или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ионы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находятся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строго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определенном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повторяющемся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порядке</a:t>
            </a:r>
            <a:r>
              <a:rPr lang="en-US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Именно такая структура позволяет формировать </a:t>
            </a:r>
            <a:b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кристаллы </a:t>
            </a:r>
            <a:b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уникальной </a:t>
            </a:r>
            <a:b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формы.</a:t>
            </a:r>
            <a:br>
              <a:rPr lang="ru-RU" b="1" dirty="0" smtClean="0">
                <a:ln w="11430">
                  <a:solidFill>
                    <a:schemeClr val="tx2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>
                <a:solidFill>
                  <a:schemeClr val="tx2"/>
                </a:solidFill>
              </a:ln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hello_html_m6d9ffc4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429124" y="4286233"/>
            <a:ext cx="3429023" cy="2571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758138" cy="78581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Образование кристаллов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8501122" cy="5089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85725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Снежинка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img8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71612"/>
            <a:ext cx="7500990" cy="5089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Опыт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image-0-02-05-34610a9cdb806e6cb676bb039814e1ce973b24ff2d16d96783e35f253e44cf57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373981"/>
            <a:ext cx="8169280" cy="5484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</TotalTime>
  <Words>198</Words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Исследовательская работа  по окружающему миру «Алмазы в банке» </vt:lpstr>
      <vt:lpstr>Мама — это солнца лучик, Мама — добрый ангелок, Дней тебе желаю лучших, И хранит пусть тебя Бог! </vt:lpstr>
      <vt:lpstr>Слайд 3</vt:lpstr>
      <vt:lpstr>Цель исследования – изучение «мира кристаллов» и способов их выращивания.       </vt:lpstr>
      <vt:lpstr>Гипотеза – если соблюсти все условия, указанные в инструкции набора «Тайны кристаллов», то можно в домашних условиях вырастить кристалл. </vt:lpstr>
      <vt:lpstr> Кристалл — это твердое вещество, все мельчайшие частицы которого (молекулы, атомы или ионы) находятся в строго определенном, повторяющемся порядке. Именно такая структура позволяет формировать  кристаллы  уникальной  формы. </vt:lpstr>
      <vt:lpstr>Образование кристаллов </vt:lpstr>
      <vt:lpstr>Снежинка</vt:lpstr>
      <vt:lpstr>Опыт</vt:lpstr>
      <vt:lpstr>Применение кристаллов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по окружающему миру «Алмазы в банке» </dc:title>
  <dc:creator>Tatyana68</dc:creator>
  <cp:lastModifiedBy>Tatyana68</cp:lastModifiedBy>
  <cp:revision>22</cp:revision>
  <dcterms:created xsi:type="dcterms:W3CDTF">2020-05-17T14:51:47Z</dcterms:created>
  <dcterms:modified xsi:type="dcterms:W3CDTF">2020-05-17T17:37:01Z</dcterms:modified>
</cp:coreProperties>
</file>