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501c4754d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501c4754d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0a2867d4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0a2867d4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5700" y="66150"/>
            <a:ext cx="5099039" cy="507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0463" y="110825"/>
            <a:ext cx="6923075" cy="492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170150" y="0"/>
            <a:ext cx="8847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Атака Лейб-Гвардии Литовского полка из 5-го пехотного корпуса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8063" y="1012150"/>
            <a:ext cx="6811476" cy="405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