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b2287f82-56c6-4d66-ad17-81dbf2484c72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52" d="100"/>
          <a:sy n="52" d="100"/>
        </p:scale>
        <p:origin x="202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AE20B-1F44-4489-9D61-920EBB8BC346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E88AE-36B7-44C3-BC61-976A207368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17717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AE20B-1F44-4489-9D61-920EBB8BC346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E88AE-36B7-44C3-BC61-976A207368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35064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AE20B-1F44-4489-9D61-920EBB8BC346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E88AE-36B7-44C3-BC61-976A20736844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233421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AE20B-1F44-4489-9D61-920EBB8BC346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E88AE-36B7-44C3-BC61-976A207368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75698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AE20B-1F44-4489-9D61-920EBB8BC346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E88AE-36B7-44C3-BC61-976A20736844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223322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AE20B-1F44-4489-9D61-920EBB8BC346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E88AE-36B7-44C3-BC61-976A207368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84765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AE20B-1F44-4489-9D61-920EBB8BC346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E88AE-36B7-44C3-BC61-976A207368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38762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AE20B-1F44-4489-9D61-920EBB8BC346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E88AE-36B7-44C3-BC61-976A207368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28104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AE20B-1F44-4489-9D61-920EBB8BC346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E88AE-36B7-44C3-BC61-976A207368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9734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AE20B-1F44-4489-9D61-920EBB8BC346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E88AE-36B7-44C3-BC61-976A207368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35204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AE20B-1F44-4489-9D61-920EBB8BC346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E88AE-36B7-44C3-BC61-976A207368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58952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AE20B-1F44-4489-9D61-920EBB8BC346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E88AE-36B7-44C3-BC61-976A207368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47797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AE20B-1F44-4489-9D61-920EBB8BC346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E88AE-36B7-44C3-BC61-976A207368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64360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AE20B-1F44-4489-9D61-920EBB8BC346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E88AE-36B7-44C3-BC61-976A207368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21553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AE20B-1F44-4489-9D61-920EBB8BC346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E88AE-36B7-44C3-BC61-976A207368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58404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AE20B-1F44-4489-9D61-920EBB8BC346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E88AE-36B7-44C3-BC61-976A207368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67221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4AE20B-1F44-4489-9D61-920EBB8BC346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25E88AE-36B7-44C3-BC61-976A207368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8052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13" Type="http://schemas.openxmlformats.org/officeDocument/2006/relationships/slide" Target="slide11.xml"/><Relationship Id="rId3" Type="http://schemas.openxmlformats.org/officeDocument/2006/relationships/slide" Target="slide2.xml"/><Relationship Id="rId7" Type="http://schemas.openxmlformats.org/officeDocument/2006/relationships/slide" Target="slide7.xml"/><Relationship Id="rId12" Type="http://schemas.openxmlformats.org/officeDocument/2006/relationships/slide" Target="slide10.xml"/><Relationship Id="rId2" Type="http://schemas.openxmlformats.org/officeDocument/2006/relationships/image" Target="../media/image1.b2287f82-56c6-4d66-ad17-81dbf2484c72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11" Type="http://schemas.openxmlformats.org/officeDocument/2006/relationships/image" Target="../media/image2.png"/><Relationship Id="rId5" Type="http://schemas.openxmlformats.org/officeDocument/2006/relationships/slide" Target="slide4.xml"/><Relationship Id="rId15" Type="http://schemas.openxmlformats.org/officeDocument/2006/relationships/slide" Target="slide13.xml"/><Relationship Id="rId10" Type="http://schemas.openxmlformats.org/officeDocument/2006/relationships/slide" Target="slide9.xml"/><Relationship Id="rId4" Type="http://schemas.openxmlformats.org/officeDocument/2006/relationships/slide" Target="slide3.xml"/><Relationship Id="rId9" Type="http://schemas.openxmlformats.org/officeDocument/2006/relationships/slide" Target="slide6.xml"/><Relationship Id="rId14" Type="http://schemas.openxmlformats.org/officeDocument/2006/relationships/slide" Target="slide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hlinkClick r:id="rId3" action="ppaction://hlinksldjump"/>
          </p:cNvPr>
          <p:cNvSpPr/>
          <p:nvPr/>
        </p:nvSpPr>
        <p:spPr>
          <a:xfrm>
            <a:off x="0" y="0"/>
            <a:ext cx="2026800" cy="34308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17987" y="786063"/>
            <a:ext cx="156332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 smtClean="0">
                <a:solidFill>
                  <a:srgbClr val="FF0000"/>
                </a:solidFill>
              </a:rPr>
              <a:t>1</a:t>
            </a:r>
            <a:endParaRPr lang="ru-RU" sz="9600" b="1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>
            <a:hlinkClick r:id="rId4" action="ppaction://hlinksldjump"/>
          </p:cNvPr>
          <p:cNvSpPr/>
          <p:nvPr/>
        </p:nvSpPr>
        <p:spPr>
          <a:xfrm>
            <a:off x="2026799" y="0"/>
            <a:ext cx="2026800" cy="34308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>
            <a:hlinkClick r:id="rId5" action="ppaction://hlinksldjump"/>
          </p:cNvPr>
          <p:cNvSpPr/>
          <p:nvPr/>
        </p:nvSpPr>
        <p:spPr>
          <a:xfrm>
            <a:off x="4053598" y="0"/>
            <a:ext cx="2026800" cy="34308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>
            <a:hlinkClick r:id="rId6" action="ppaction://hlinksldjump"/>
          </p:cNvPr>
          <p:cNvSpPr/>
          <p:nvPr/>
        </p:nvSpPr>
        <p:spPr>
          <a:xfrm>
            <a:off x="6110688" y="0"/>
            <a:ext cx="2026800" cy="34308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8084184" y="11055"/>
            <a:ext cx="2026800" cy="34308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>
            <a:hlinkClick r:id="rId7" action="ppaction://hlinksldjump"/>
          </p:cNvPr>
          <p:cNvSpPr/>
          <p:nvPr/>
        </p:nvSpPr>
        <p:spPr>
          <a:xfrm>
            <a:off x="10133995" y="-14288"/>
            <a:ext cx="2026800" cy="34308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>
            <a:hlinkClick r:id="rId8" action="ppaction://hlinksldjump"/>
          </p:cNvPr>
          <p:cNvSpPr/>
          <p:nvPr/>
        </p:nvSpPr>
        <p:spPr>
          <a:xfrm>
            <a:off x="0" y="3430800"/>
            <a:ext cx="2026800" cy="34308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>
            <a:off x="2610464" y="909173"/>
            <a:ext cx="122411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>
                <a:solidFill>
                  <a:srgbClr val="FF0000"/>
                </a:solidFill>
              </a:rPr>
              <a:t>2</a:t>
            </a:r>
            <a:endParaRPr lang="ru-RU" sz="9600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409768" y="909173"/>
            <a:ext cx="101763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dirty="0" smtClean="0">
                <a:solidFill>
                  <a:srgbClr val="FF0000"/>
                </a:solidFill>
              </a:rPr>
              <a:t>3</a:t>
            </a:r>
            <a:endParaRPr lang="ru-RU" sz="9600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656017" y="786062"/>
            <a:ext cx="7521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>
                <a:solidFill>
                  <a:srgbClr val="FF0000"/>
                </a:solidFill>
              </a:rPr>
              <a:t>4</a:t>
            </a:r>
            <a:endParaRPr lang="ru-RU" sz="9600" dirty="0">
              <a:solidFill>
                <a:srgbClr val="FF0000"/>
              </a:solidFill>
            </a:endParaRPr>
          </a:p>
        </p:txBody>
      </p:sp>
      <p:sp>
        <p:nvSpPr>
          <p:cNvPr id="27" name="TextBox 26">
            <a:hlinkClick r:id="rId9" action="ppaction://hlinksldjump"/>
          </p:cNvPr>
          <p:cNvSpPr txBox="1"/>
          <p:nvPr/>
        </p:nvSpPr>
        <p:spPr>
          <a:xfrm>
            <a:off x="8619840" y="908460"/>
            <a:ext cx="125361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>
                <a:solidFill>
                  <a:srgbClr val="FF0000"/>
                </a:solidFill>
              </a:rPr>
              <a:t>5</a:t>
            </a:r>
            <a:endParaRPr lang="ru-RU" sz="9600" dirty="0">
              <a:solidFill>
                <a:srgbClr val="FF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0690162" y="941625"/>
            <a:ext cx="91446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>
                <a:solidFill>
                  <a:srgbClr val="FF0000"/>
                </a:solidFill>
              </a:rPr>
              <a:t>6</a:t>
            </a:r>
            <a:endParaRPr lang="ru-RU" sz="9600" dirty="0">
              <a:solidFill>
                <a:srgbClr val="FF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14338" y="4291781"/>
            <a:ext cx="105727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>
                <a:solidFill>
                  <a:srgbClr val="FF0000"/>
                </a:solidFill>
              </a:rPr>
              <a:t>7</a:t>
            </a:r>
            <a:endParaRPr lang="ru-RU" sz="9600" dirty="0">
              <a:solidFill>
                <a:srgbClr val="FF0000"/>
              </a:solidFill>
            </a:endParaRPr>
          </a:p>
        </p:txBody>
      </p:sp>
      <p:pic>
        <p:nvPicPr>
          <p:cNvPr id="30" name="Рисунок 29">
            <a:hlinkClick r:id="rId10" action="ppaction://hlinksldjump"/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984669" y="3403033"/>
            <a:ext cx="2078916" cy="3481118"/>
          </a:xfrm>
          <a:prstGeom prst="rect">
            <a:avLst/>
          </a:prstGeom>
        </p:spPr>
      </p:pic>
      <p:pic>
        <p:nvPicPr>
          <p:cNvPr id="31" name="Рисунок 30">
            <a:hlinkClick r:id="rId12" action="ppaction://hlinksldjump"/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967557" y="3403033"/>
            <a:ext cx="2078916" cy="3481118"/>
          </a:xfrm>
          <a:prstGeom prst="rect">
            <a:avLst/>
          </a:prstGeom>
        </p:spPr>
      </p:pic>
      <p:pic>
        <p:nvPicPr>
          <p:cNvPr id="32" name="Рисунок 31">
            <a:hlinkClick r:id="rId13" action="ppaction://hlinksldjump"/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040177" y="3423656"/>
            <a:ext cx="2078916" cy="3481118"/>
          </a:xfrm>
          <a:prstGeom prst="rect">
            <a:avLst/>
          </a:prstGeom>
        </p:spPr>
      </p:pic>
      <p:pic>
        <p:nvPicPr>
          <p:cNvPr id="33" name="Рисунок 32">
            <a:hlinkClick r:id="rId14" action="ppaction://hlinksldjump"/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064769" y="3416512"/>
            <a:ext cx="2078916" cy="3481118"/>
          </a:xfrm>
          <a:prstGeom prst="rect">
            <a:avLst/>
          </a:prstGeom>
        </p:spPr>
      </p:pic>
      <p:pic>
        <p:nvPicPr>
          <p:cNvPr id="34" name="Рисунок 33">
            <a:hlinkClick r:id="rId15" action="ppaction://hlinksldjump"/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107937" y="3416512"/>
            <a:ext cx="2078916" cy="3481118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2593950" y="4291781"/>
            <a:ext cx="100092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solidFill>
                  <a:srgbClr val="FF0000"/>
                </a:solidFill>
              </a:rPr>
              <a:t>8</a:t>
            </a:r>
            <a:endParaRPr lang="ru-RU" sz="9600" dirty="0">
              <a:solidFill>
                <a:srgbClr val="FF0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576641" y="4372241"/>
            <a:ext cx="119830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solidFill>
                  <a:srgbClr val="FF0000"/>
                </a:solidFill>
              </a:rPr>
              <a:t>9</a:t>
            </a:r>
            <a:endParaRPr lang="ru-RU" sz="9600" dirty="0">
              <a:solidFill>
                <a:srgbClr val="FF00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136205" y="4291781"/>
            <a:ext cx="162311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solidFill>
                  <a:srgbClr val="FF0000"/>
                </a:solidFill>
              </a:rPr>
              <a:t>10</a:t>
            </a:r>
            <a:endParaRPr lang="ru-RU" sz="9600" dirty="0">
              <a:solidFill>
                <a:srgbClr val="FF000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343900" y="4291781"/>
            <a:ext cx="152955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solidFill>
                  <a:srgbClr val="FF0000"/>
                </a:solidFill>
              </a:rPr>
              <a:t>11</a:t>
            </a:r>
            <a:endParaRPr lang="ru-RU" sz="9600" dirty="0">
              <a:solidFill>
                <a:srgbClr val="FF000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0255300" y="4291781"/>
            <a:ext cx="160699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solidFill>
                  <a:srgbClr val="FF0000"/>
                </a:solidFill>
              </a:rPr>
              <a:t>12</a:t>
            </a:r>
            <a:endParaRPr lang="ru-RU" sz="9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204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decel="100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37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decel="100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" decel="100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37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decel="100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" decel="100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4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20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20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" decel="100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42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>
                      <p:stCondLst>
                        <p:cond delay="0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" decel="100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>
                      <p:stCondLst>
                        <p:cond delay="0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" decel="100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37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10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" decel="1000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96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7" fill="hold">
                      <p:stCondLst>
                        <p:cond delay="0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0" dur="1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4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2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2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09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0" fill="hold">
                      <p:stCondLst>
                        <p:cond delay="0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4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20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1" fill="hold">
                      <p:stCondLst>
                        <p:cond delay="0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24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7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9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31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2" fill="hold">
                      <p:stCondLst>
                        <p:cond delay="0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21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135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21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138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>
                      <p:stCondLst>
                        <p:cond delay="0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3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" decel="100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0" dur="10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3" dur="10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22" grpId="0"/>
      <p:bldP spid="23" grpId="0"/>
      <p:bldP spid="27" grpId="0"/>
      <p:bldP spid="28" grpId="0"/>
      <p:bldP spid="36" grpId="0"/>
      <p:bldP spid="37" grpId="0"/>
      <p:bldP spid="3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40508" y="1767005"/>
            <a:ext cx="774290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/>
              <a:t> </a:t>
            </a:r>
            <a:r>
              <a:rPr lang="en-US" sz="7200" dirty="0" smtClean="0"/>
              <a:t>7+3</a:t>
            </a:r>
            <a:r>
              <a:rPr lang="ru-RU" sz="7200" dirty="0" smtClean="0"/>
              <a:t>     </a:t>
            </a:r>
            <a:r>
              <a:rPr lang="en-US" sz="7200" dirty="0" smtClean="0"/>
              <a:t>  5+6</a:t>
            </a:r>
            <a:endParaRPr lang="ru-RU" sz="7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651654" y="3689116"/>
            <a:ext cx="2321779" cy="221599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38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&lt;</a:t>
            </a:r>
            <a:endParaRPr lang="ru-RU" sz="138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051069" y="3689115"/>
            <a:ext cx="2321779" cy="221599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38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&gt;</a:t>
            </a:r>
            <a:endParaRPr lang="ru-RU" sz="138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6" name="Управляющая кнопка: домой 5">
            <a:hlinkClick r:id="" action="ppaction://hlinkshowjump?jump=firstslide" highlightClick="1">
              <a:snd r:embed="rId3" name="suction.wav"/>
            </a:hlinkClick>
          </p:cNvPr>
          <p:cNvSpPr/>
          <p:nvPr/>
        </p:nvSpPr>
        <p:spPr>
          <a:xfrm>
            <a:off x="383458" y="280219"/>
            <a:ext cx="634181" cy="60468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664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2.96296E-6 L 0.14323 -0.3724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161" y="-18634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7400" y="1767005"/>
            <a:ext cx="90260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smtClean="0"/>
              <a:t>4+2+3</a:t>
            </a:r>
            <a:r>
              <a:rPr lang="ru-RU" sz="7200" dirty="0" smtClean="0"/>
              <a:t>     </a:t>
            </a:r>
            <a:r>
              <a:rPr lang="en-US" sz="7200" dirty="0" smtClean="0"/>
              <a:t>  9</a:t>
            </a:r>
            <a:endParaRPr lang="ru-RU" sz="7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651654" y="3689116"/>
            <a:ext cx="2321779" cy="221599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38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=</a:t>
            </a:r>
            <a:endParaRPr lang="ru-RU" sz="138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051069" y="3689115"/>
            <a:ext cx="2321779" cy="221599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38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&gt;</a:t>
            </a:r>
            <a:endParaRPr lang="ru-RU" sz="138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6" name="Управляющая кнопка: домой 5">
            <a:hlinkClick r:id="" action="ppaction://hlinkshowjump?jump=firstslide" highlightClick="1">
              <a:snd r:embed="rId3" name="suction.wav"/>
            </a:hlinkClick>
          </p:cNvPr>
          <p:cNvSpPr/>
          <p:nvPr/>
        </p:nvSpPr>
        <p:spPr>
          <a:xfrm>
            <a:off x="383458" y="280219"/>
            <a:ext cx="634181" cy="60468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8175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2.96296E-6 L 0.14323 -0.3724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161" y="-18634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7400" y="1767005"/>
            <a:ext cx="90260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smtClean="0"/>
              <a:t>8+2-3</a:t>
            </a:r>
            <a:r>
              <a:rPr lang="ru-RU" sz="7200" dirty="0" smtClean="0"/>
              <a:t>     </a:t>
            </a:r>
            <a:r>
              <a:rPr lang="en-US" sz="7200" dirty="0" smtClean="0"/>
              <a:t>     8</a:t>
            </a:r>
            <a:endParaRPr lang="ru-RU" sz="7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651654" y="3689116"/>
            <a:ext cx="2321779" cy="221599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38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&lt;</a:t>
            </a:r>
            <a:endParaRPr lang="ru-RU" sz="138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051069" y="3689115"/>
            <a:ext cx="2321779" cy="221599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38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&gt;</a:t>
            </a:r>
            <a:endParaRPr lang="ru-RU" sz="138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6" name="Управляющая кнопка: домой 5">
            <a:hlinkClick r:id="" action="ppaction://hlinkshowjump?jump=firstslide" highlightClick="1">
              <a:snd r:embed="rId3" name="suction.wav"/>
            </a:hlinkClick>
          </p:cNvPr>
          <p:cNvSpPr/>
          <p:nvPr/>
        </p:nvSpPr>
        <p:spPr>
          <a:xfrm>
            <a:off x="383458" y="280219"/>
            <a:ext cx="634181" cy="60468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0688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2.96296E-6 L 0.14323 -0.3724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161" y="-18634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7400" y="1767005"/>
            <a:ext cx="90260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smtClean="0"/>
              <a:t>       6</a:t>
            </a:r>
            <a:r>
              <a:rPr lang="ru-RU" sz="7200" dirty="0" smtClean="0"/>
              <a:t>     </a:t>
            </a:r>
            <a:r>
              <a:rPr lang="en-US" sz="7200" dirty="0" smtClean="0"/>
              <a:t>  8</a:t>
            </a:r>
            <a:endParaRPr lang="ru-RU" sz="7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651654" y="3689116"/>
            <a:ext cx="2321779" cy="221599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38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&lt;</a:t>
            </a:r>
            <a:endParaRPr lang="ru-RU" sz="138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051069" y="3689115"/>
            <a:ext cx="2321779" cy="221599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38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&gt;</a:t>
            </a:r>
            <a:endParaRPr lang="ru-RU" sz="138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6" name="Управляющая кнопка: домой 5">
            <a:hlinkClick r:id="" action="ppaction://hlinkshowjump?jump=firstslide" highlightClick="1">
              <a:snd r:embed="rId3" name="suction.wav"/>
            </a:hlinkClick>
          </p:cNvPr>
          <p:cNvSpPr/>
          <p:nvPr/>
        </p:nvSpPr>
        <p:spPr>
          <a:xfrm>
            <a:off x="383458" y="280219"/>
            <a:ext cx="634181" cy="60468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1212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2.96296E-6 L 0.14323 -0.3724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161" y="-18634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40508" y="1767005"/>
            <a:ext cx="774290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/>
              <a:t>11 + 11 = </a:t>
            </a:r>
            <a:endParaRPr lang="ru-RU" sz="7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94466" y="3989153"/>
            <a:ext cx="2321779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23</a:t>
            </a:r>
            <a:endParaRPr lang="ru-RU" sz="96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35757" y="3989153"/>
            <a:ext cx="2321779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22</a:t>
            </a:r>
            <a:endParaRPr lang="ru-RU" sz="96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6" name="Управляющая кнопка: домой 5">
            <a:hlinkClick r:id="" action="ppaction://hlinkshowjump?jump=firstslide" highlightClick="1">
              <a:snd r:embed="rId2" name="suction.wav"/>
            </a:hlinkClick>
          </p:cNvPr>
          <p:cNvSpPr/>
          <p:nvPr/>
        </p:nvSpPr>
        <p:spPr>
          <a:xfrm>
            <a:off x="383458" y="280219"/>
            <a:ext cx="634181" cy="60468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8628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4.81481E-6 L 0.12878 -0.3777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432" y="-188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40508" y="1767005"/>
            <a:ext cx="774290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/>
              <a:t>18+2= </a:t>
            </a:r>
            <a:endParaRPr lang="ru-RU" sz="7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94466" y="3989153"/>
            <a:ext cx="2321779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21</a:t>
            </a:r>
            <a:endParaRPr lang="ru-RU" sz="96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35757" y="3989153"/>
            <a:ext cx="2321779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20</a:t>
            </a:r>
            <a:endParaRPr lang="ru-RU" sz="96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6" name="Управляющая кнопка: домой 5">
            <a:hlinkClick r:id="" action="ppaction://hlinkshowjump?jump=firstslide" highlightClick="1">
              <a:snd r:embed="rId2" name="suction.wav"/>
            </a:hlinkClick>
          </p:cNvPr>
          <p:cNvSpPr/>
          <p:nvPr/>
        </p:nvSpPr>
        <p:spPr>
          <a:xfrm>
            <a:off x="383458" y="280219"/>
            <a:ext cx="634181" cy="60468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1129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4.81481E-6 L 0.12878 -0.3777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432" y="-188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40508" y="1767005"/>
            <a:ext cx="774290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/>
              <a:t>    22-8 = </a:t>
            </a:r>
            <a:endParaRPr lang="ru-RU" sz="7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94466" y="3989153"/>
            <a:ext cx="2321779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13</a:t>
            </a:r>
            <a:endParaRPr lang="ru-RU" sz="96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35757" y="3989153"/>
            <a:ext cx="2321779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14</a:t>
            </a:r>
            <a:endParaRPr lang="ru-RU" sz="96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6" name="Управляющая кнопка: домой 5">
            <a:hlinkClick r:id="" action="ppaction://hlinkshowjump?jump=firstslide" highlightClick="1">
              <a:snd r:embed="rId2" name="suction.wav"/>
            </a:hlinkClick>
          </p:cNvPr>
          <p:cNvSpPr/>
          <p:nvPr/>
        </p:nvSpPr>
        <p:spPr>
          <a:xfrm>
            <a:off x="383458" y="280219"/>
            <a:ext cx="634181" cy="60468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9971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4.81481E-6 L 0.12878 -0.3777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432" y="-188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40508" y="1767005"/>
            <a:ext cx="774290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/>
              <a:t>  17+3 =</a:t>
            </a:r>
            <a:endParaRPr lang="ru-RU" sz="7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94466" y="3989153"/>
            <a:ext cx="2321779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19</a:t>
            </a:r>
            <a:endParaRPr lang="ru-RU" sz="96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35757" y="3989153"/>
            <a:ext cx="2321779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20</a:t>
            </a:r>
            <a:endParaRPr lang="ru-RU" sz="96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6" name="Управляющая кнопка: домой 5">
            <a:hlinkClick r:id="" action="ppaction://hlinkshowjump?jump=firstslide" highlightClick="1">
              <a:snd r:embed="rId2" name="suction.wav"/>
            </a:hlinkClick>
          </p:cNvPr>
          <p:cNvSpPr/>
          <p:nvPr/>
        </p:nvSpPr>
        <p:spPr>
          <a:xfrm>
            <a:off x="383458" y="280219"/>
            <a:ext cx="634181" cy="60468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254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4.81481E-6 L 0.12878 -0.3777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432" y="-188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40508" y="1767005"/>
            <a:ext cx="774290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/>
              <a:t>  19- 5 =</a:t>
            </a:r>
            <a:endParaRPr lang="ru-RU" sz="7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94466" y="3989153"/>
            <a:ext cx="2321779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12</a:t>
            </a:r>
            <a:endParaRPr lang="ru-RU" sz="96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35757" y="3989153"/>
            <a:ext cx="2321779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14</a:t>
            </a:r>
            <a:endParaRPr lang="ru-RU" sz="96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6" name="Управляющая кнопка: домой 5">
            <a:hlinkClick r:id="" action="ppaction://hlinkshowjump?jump=firstslide" highlightClick="1">
              <a:snd r:embed="rId2" name="suction.wav"/>
            </a:hlinkClick>
          </p:cNvPr>
          <p:cNvSpPr/>
          <p:nvPr/>
        </p:nvSpPr>
        <p:spPr>
          <a:xfrm>
            <a:off x="383458" y="280219"/>
            <a:ext cx="634181" cy="60468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2527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4.81481E-6 L 0.12878 -0.3777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432" y="-188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40508" y="1767005"/>
            <a:ext cx="774290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/>
              <a:t>  7+3 =</a:t>
            </a:r>
            <a:endParaRPr lang="ru-RU" sz="7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94466" y="3989153"/>
            <a:ext cx="2321779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11</a:t>
            </a:r>
            <a:endParaRPr lang="ru-RU" sz="96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35757" y="3989153"/>
            <a:ext cx="2321779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10</a:t>
            </a:r>
            <a:endParaRPr lang="ru-RU" sz="96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6" name="Управляющая кнопка: домой 5">
            <a:hlinkClick r:id="" action="ppaction://hlinkshowjump?jump=firstslide" highlightClick="1">
              <a:snd r:embed="rId2" name="suction.wav"/>
            </a:hlinkClick>
          </p:cNvPr>
          <p:cNvSpPr/>
          <p:nvPr/>
        </p:nvSpPr>
        <p:spPr>
          <a:xfrm>
            <a:off x="383458" y="280219"/>
            <a:ext cx="634181" cy="60468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2355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4.81481E-6 L 0.12878 -0.3777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432" y="-188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40508" y="1767005"/>
            <a:ext cx="774290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/>
              <a:t>  15     16</a:t>
            </a:r>
            <a:endParaRPr lang="ru-RU" sz="7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651654" y="3689116"/>
            <a:ext cx="2321779" cy="221599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38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&lt;</a:t>
            </a:r>
            <a:endParaRPr lang="ru-RU" sz="138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051069" y="3689115"/>
            <a:ext cx="2321779" cy="221599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38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&gt;</a:t>
            </a:r>
            <a:endParaRPr lang="ru-RU" sz="138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6" name="Управляющая кнопка: домой 5">
            <a:hlinkClick r:id="" action="ppaction://hlinkshowjump?jump=firstslide" highlightClick="1">
              <a:snd r:embed="rId3" name="suction.wav"/>
            </a:hlinkClick>
          </p:cNvPr>
          <p:cNvSpPr/>
          <p:nvPr/>
        </p:nvSpPr>
        <p:spPr>
          <a:xfrm>
            <a:off x="383458" y="280219"/>
            <a:ext cx="634181" cy="60468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9723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2.96296E-6 L 0.14323 -0.3724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161" y="-18634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40508" y="1767005"/>
            <a:ext cx="774290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/>
              <a:t>  </a:t>
            </a:r>
            <a:r>
              <a:rPr lang="en-US" sz="7200" dirty="0" smtClean="0"/>
              <a:t>7</a:t>
            </a:r>
            <a:r>
              <a:rPr lang="ru-RU" sz="7200" dirty="0" smtClean="0"/>
              <a:t>     </a:t>
            </a:r>
            <a:r>
              <a:rPr lang="en-US" sz="7200" dirty="0" smtClean="0"/>
              <a:t>  9</a:t>
            </a:r>
            <a:endParaRPr lang="ru-RU" sz="7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651654" y="3689116"/>
            <a:ext cx="2321779" cy="221599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38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&lt;</a:t>
            </a:r>
            <a:endParaRPr lang="ru-RU" sz="138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051069" y="3689115"/>
            <a:ext cx="2321779" cy="221599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38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&gt;</a:t>
            </a:r>
            <a:endParaRPr lang="ru-RU" sz="138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6" name="Управляющая кнопка: домой 5">
            <a:hlinkClick r:id="" action="ppaction://hlinkshowjump?jump=firstslide" highlightClick="1">
              <a:snd r:embed="rId3" name="suction.wav"/>
            </a:hlinkClick>
          </p:cNvPr>
          <p:cNvSpPr/>
          <p:nvPr/>
        </p:nvSpPr>
        <p:spPr>
          <a:xfrm>
            <a:off x="383458" y="280219"/>
            <a:ext cx="634181" cy="60468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801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2.96296E-6 L 0.14323 -0.3724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161" y="-18634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150</TotalTime>
  <Words>71</Words>
  <Application>Microsoft Office PowerPoint</Application>
  <PresentationFormat>Широкоэкранный</PresentationFormat>
  <Paragraphs>48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Trebuchet MS</vt:lpstr>
      <vt:lpstr>Wingdings 3</vt:lpstr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19</cp:revision>
  <dcterms:created xsi:type="dcterms:W3CDTF">2020-05-17T11:26:45Z</dcterms:created>
  <dcterms:modified xsi:type="dcterms:W3CDTF">2020-05-17T13:56:55Z</dcterms:modified>
</cp:coreProperties>
</file>