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75" r:id="rId4"/>
    <p:sldId id="276" r:id="rId5"/>
    <p:sldId id="277" r:id="rId6"/>
    <p:sldId id="279" r:id="rId7"/>
    <p:sldId id="280" r:id="rId8"/>
    <p:sldId id="281" r:id="rId9"/>
    <p:sldId id="260" r:id="rId10"/>
    <p:sldId id="282" r:id="rId11"/>
    <p:sldId id="283" r:id="rId12"/>
    <p:sldId id="284" r:id="rId13"/>
    <p:sldId id="285" r:id="rId14"/>
    <p:sldId id="264" r:id="rId15"/>
    <p:sldId id="286" r:id="rId16"/>
    <p:sldId id="268" r:id="rId17"/>
    <p:sldId id="293" r:id="rId18"/>
    <p:sldId id="295" r:id="rId19"/>
    <p:sldId id="271" r:id="rId20"/>
    <p:sldId id="269" r:id="rId21"/>
    <p:sldId id="292" r:id="rId22"/>
    <p:sldId id="272" r:id="rId23"/>
    <p:sldId id="287" r:id="rId24"/>
    <p:sldId id="288" r:id="rId25"/>
    <p:sldId id="262" r:id="rId26"/>
    <p:sldId id="29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0%B4%D0%B0%D0%B3%D0%BE%D0%B3%D0%B8%D0%BA%D0%B0_%D0%9C%D0%BE%D0%BD%D1%82%D0%B5%D1%81%D1%81%D0%BE%D1%80%D0%B8" TargetMode="External"/><Relationship Id="rId7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B8%D0%BC" TargetMode="External"/><Relationship Id="rId5" Type="http://schemas.openxmlformats.org/officeDocument/2006/relationships/hyperlink" Target="https://ru.wikipedia.org/wiki/1907_%D0%B3%D0%BE%D0%B4" TargetMode="External"/><Relationship Id="rId4" Type="http://schemas.openxmlformats.org/officeDocument/2006/relationships/hyperlink" Target="https://ru.wikipedia.org/wiki/6_%D1%8F%D0%BD%D0%B2%D0%B0%D1%80%D1%8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hyperlink" Target="http://womanadvice.ru/sites/default/files/montessori_materialy_5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thumbs.dreamstime.com/b/%D1%81%D1%82%D0%B0%D1%80%D0%B0%D1%8F-%D0%B1%D1%83%D0%BC%D0%B0%D0%B6%D0%BD%D0%B0%D1%8F-%D0%BF%D1%80%D0%B5-%D0%BF%D0%BE%D1%81%D1%8B-%D0%BA%D0%B0-%D1%81-%D0%B2%D0%B8%D0%BD%D1%82%D0%B0%D0%B6%D0%BD%D0%BE%D0%B9-%D0%B3%D1%80%D0%B0%D0%BD%D0%B8%D1%86%D0%B5%D0%B9-594700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851648" cy="1828800"/>
          </a:xfrm>
        </p:spPr>
        <p:txBody>
          <a:bodyPr>
            <a:noAutofit/>
          </a:bodyPr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Методика  Марии </a:t>
            </a:r>
            <a:r>
              <a:rPr lang="ru-RU" sz="7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Монтессори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725144"/>
            <a:ext cx="4038272" cy="194421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студентка 42 группы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Коштыличева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Анастасия Александровна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Зона практической жизни.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ost-5761-137785630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475656" y="1628800"/>
            <a:ext cx="6264696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Сенсорная зона.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untitled(50)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907704" y="1628800"/>
            <a:ext cx="6034617" cy="45259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Языковая зона.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mon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971600" y="1124744"/>
            <a:ext cx="7056784" cy="4680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3356992"/>
            <a:ext cx="1872208" cy="648072"/>
          </a:xfrm>
        </p:spPr>
        <p:txBody>
          <a:bodyPr>
            <a:normAutofit fontScale="90000"/>
          </a:bodyPr>
          <a:lstStyle/>
          <a:p>
            <a:pPr algn="ctr"/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99592" y="332656"/>
            <a:ext cx="7560840" cy="58326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Космическая зона.</a:t>
            </a:r>
            <a:endParaRPr lang="ru-RU" dirty="0"/>
          </a:p>
        </p:txBody>
      </p:sp>
      <p:pic>
        <p:nvPicPr>
          <p:cNvPr id="10" name="Содержимое 9" descr="ANDIRANI BUL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51520" y="1916832"/>
            <a:ext cx="4244280" cy="4464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72073af91aebbf79afad8f9654e659b9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648200" y="2516981"/>
            <a:ext cx="4038600" cy="269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Дидактический материал.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7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57200" y="2171433"/>
            <a:ext cx="4038600" cy="33834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Содержимое 9" descr="ds8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788024" y="1916832"/>
            <a:ext cx="3960440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1198150" flipV="1">
            <a:off x="514628" y="-2144326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374197"/>
          </a:xfrm>
        </p:spPr>
        <p:txBody>
          <a:bodyPr/>
          <a:lstStyle/>
          <a:p>
            <a:r>
              <a:rPr lang="ru-RU" dirty="0" smtClean="0"/>
              <a:t>Розовая башня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374197"/>
          </a:xfrm>
        </p:spPr>
        <p:txBody>
          <a:bodyPr/>
          <a:lstStyle/>
          <a:p>
            <a:r>
              <a:rPr lang="ru-RU" dirty="0" smtClean="0"/>
              <a:t>Коричневая лестница</a:t>
            </a:r>
          </a:p>
          <a:p>
            <a:endParaRPr lang="ru-RU" dirty="0"/>
          </a:p>
        </p:txBody>
      </p:sp>
      <p:pic>
        <p:nvPicPr>
          <p:cNvPr id="3074" name="Picture 2" descr="C:\Users\сахнюк\Pictures\мария монтессори\1a5893b06ecd610e1fc9086e141fe8f8.gi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628800"/>
            <a:ext cx="3096344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сахнюк\Pictures\мария монтессори\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628800"/>
            <a:ext cx="3888432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сахнюк\Pictures\мария монтессори\img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620688"/>
            <a:ext cx="7344816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Мастер-класс Раннее развитие Изонить Игры Марии Монтессори пособия Ленты фото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556792"/>
            <a:ext cx="4253709" cy="4104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4" descr="Мастер-класс Раннее развитие Изонить Игры Марии Монтессори пособия Ленты фото 1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1268760"/>
            <a:ext cx="3816424" cy="51574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963488"/>
            <a:ext cx="82296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692696"/>
            <a:ext cx="4040188" cy="1008112"/>
          </a:xfrm>
        </p:spPr>
        <p:txBody>
          <a:bodyPr/>
          <a:lstStyle/>
          <a:p>
            <a:r>
              <a:rPr lang="ru-RU" dirty="0" smtClean="0"/>
              <a:t>Красно-синие штанги </a:t>
            </a:r>
            <a:endParaRPr lang="ru-RU" dirty="0"/>
          </a:p>
        </p:txBody>
      </p:sp>
      <p:pic>
        <p:nvPicPr>
          <p:cNvPr id="7" name="Содержимое 6" descr="184026611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23528" y="1916832"/>
            <a:ext cx="4173860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4008" y="620688"/>
            <a:ext cx="4041775" cy="1080119"/>
          </a:xfrm>
        </p:spPr>
        <p:txBody>
          <a:bodyPr/>
          <a:lstStyle/>
          <a:p>
            <a:r>
              <a:rPr lang="ru-RU" dirty="0" smtClean="0"/>
              <a:t>Умные тропинки</a:t>
            </a:r>
            <a:endParaRPr lang="ru-RU" dirty="0"/>
          </a:p>
        </p:txBody>
      </p:sp>
      <p:pic>
        <p:nvPicPr>
          <p:cNvPr id="8" name="Содержимое 7" descr="rz8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4645025" y="1844824"/>
            <a:ext cx="4247455" cy="446449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266928" cy="6381328"/>
          </a:xfrm>
        </p:spPr>
        <p:txBody>
          <a:bodyPr>
            <a:normAutofit/>
          </a:bodyPr>
          <a:lstStyle/>
          <a:p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была первой женщиной в истории Италии, окончившей курс медицины и одной из первых носительниц учёной степени доктора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наук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Мировую известность Мария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приобрела в связи с разработанной ею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Педагогика Монтессори"/>
              </a:rPr>
              <a:t>педагогической системой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Первая «школа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была открыта ею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  <a:hlinkClick r:id="rId4" tooltip="6 января"/>
              </a:rPr>
              <a:t>6 января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  <a:hlinkClick r:id="rId5" tooltip="1907 год"/>
              </a:rPr>
              <a:t>1907 года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  <a:hlinkClick r:id="rId6" tooltip="Рим"/>
              </a:rPr>
              <a:t>Риме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Методы, основанные на опыте работы в этой школе, были впоследствии успешно развиты и, несмотря на критику в последующие годы, остаются популярными во многих странах мира.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mm.jpg"/>
          <p:cNvPicPr>
            <a:picLocks noGrp="1" noChangeAspect="1"/>
          </p:cNvPicPr>
          <p:nvPr>
            <p:ph idx="1"/>
          </p:nvPr>
        </p:nvPicPr>
        <p:blipFill>
          <a:blip r:embed="rId7" cstate="email"/>
          <a:stretch>
            <a:fillRect/>
          </a:stretch>
        </p:blipFill>
        <p:spPr>
          <a:xfrm>
            <a:off x="5796136" y="764705"/>
            <a:ext cx="3168352" cy="5559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Мастер-класс Раннее развитие Изонить Игры Марии Монтессори пособия Ленты фото 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764704"/>
            <a:ext cx="493395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Left"/>
            <a:lightRig rig="threePt" dir="t"/>
          </a:scene3d>
        </p:spPr>
      </p:pic>
      <p:pic>
        <p:nvPicPr>
          <p:cNvPr id="1027" name="Picture 3" descr="Мастер-класс Раннее развитие Изонить Игры Марии Монтессори пособия Ленты фото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3933056"/>
            <a:ext cx="3076575" cy="23050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14401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Штрихуем и обводим          Пальчиковые краски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Мастер-класс Раннее развитие Изонить Игры Марии Монтессори пособия Ленты фото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492896"/>
            <a:ext cx="3456384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монтессори материалы 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2564904"/>
            <a:ext cx="3816424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23528" y="-1251520"/>
            <a:ext cx="8229600" cy="1085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4040188" cy="1080120"/>
          </a:xfrm>
        </p:spPr>
        <p:txBody>
          <a:bodyPr/>
          <a:lstStyle/>
          <a:p>
            <a:r>
              <a:rPr lang="ru-RU" dirty="0" smtClean="0"/>
              <a:t>Геометрический комод</a:t>
            </a:r>
            <a:endParaRPr lang="ru-RU" dirty="0"/>
          </a:p>
        </p:txBody>
      </p:sp>
      <p:pic>
        <p:nvPicPr>
          <p:cNvPr id="7" name="Содержимое 6" descr="200696cd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55862" y="1844824"/>
            <a:ext cx="4244858" cy="45365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788024" y="260648"/>
            <a:ext cx="4041775" cy="1224135"/>
          </a:xfrm>
        </p:spPr>
        <p:txBody>
          <a:bodyPr/>
          <a:lstStyle/>
          <a:p>
            <a:r>
              <a:rPr lang="ru-RU" dirty="0" smtClean="0"/>
              <a:t>Цветные цилиндры </a:t>
            </a:r>
            <a:endParaRPr lang="ru-RU" dirty="0"/>
          </a:p>
        </p:txBody>
      </p:sp>
      <p:pic>
        <p:nvPicPr>
          <p:cNvPr id="8" name="Содержимое 7" descr="razvitie_montessori_tsilindry_cvet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4645025" y="1844824"/>
            <a:ext cx="4175447" cy="44644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Геометрические фигуры                                     Блоки с цилиндрами-вкладышами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S46-2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323528" y="2132857"/>
            <a:ext cx="4172272" cy="4248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Содержимое 6" descr="HT1D56HFI0bXXagOFbXJ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648200" y="2813145"/>
            <a:ext cx="4038600" cy="21000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домашних условиях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" name="Содержимое 9" descr="item.gif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323528" y="2348880"/>
            <a:ext cx="3047751" cy="40784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6" name="Picture 2" descr="C:\Users\сахнюк\Pictures\мария монтессори\gina7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62289" y="3284984"/>
            <a:ext cx="4681711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Содержимое 7" descr="s3209.jpg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tretch>
            <a:fillRect/>
          </a:stretch>
        </p:blipFill>
        <p:spPr>
          <a:xfrm>
            <a:off x="3059832" y="980728"/>
            <a:ext cx="3600400" cy="24858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XpUbvaW9nr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309018" y="1600200"/>
            <a:ext cx="4525963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305800" cy="3300976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4" descr="lMePHhhC09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043608" y="2132856"/>
            <a:ext cx="7118963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26802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Ключевой принцип её педагогики – не подгонять ребенка под определенную программу, а гибко подстраиваться под каждого малыша.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«Уважение к ребенку»- квинтэссенция философии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основном, методика "охватывает" возраст от 3 до 6 лет. 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maria-montessori-a-consacre-sa-vie-aux-enfants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43808" y="1988840"/>
            <a:ext cx="3941148" cy="45259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Главный принцип системы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«Помоги  мне сделать это самому!».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222085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 методики воспитание целеустремленного, образованного и свободомыслящего человека, уважающего мнение других и отвечающего за свои поступки.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55ec6f3e35af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987824" y="2852936"/>
            <a:ext cx="3456384" cy="3647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212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Система основана на следующих положениях: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1.	Ребенок активный.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2.	Ребенок - сам себе учитель.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3.	Дети учат детей.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4.	Дети принимают  самостоятельные решения.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5.	Занятия проходят в специально подготовленной среде.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6.	Ребенка нужно заинтересовать, а развиваться он будет сам.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7.	Полноценное саморазвитие - это следствие свободы в действиях, мышлении, чувствах.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8.	Ребенок становится самим собой, когда мы следуем указаниям природы, а не идем против них.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9.	Уважение к детям — отсутствие запретов, критики и указаний.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10.	Ребенок вправе ошибаться и доходить до всего сам.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64479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Роль взрослого непосредственно в акции обучения вторична. Он помощник, а не наставник.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blog.redhousekidz.com_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43808" y="2852936"/>
            <a:ext cx="3816424" cy="3384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Ребенок обладает важным свойством- «впитывающим умом»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Montessori-05041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714500" y="1720056"/>
            <a:ext cx="5715000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avatars.mds.yandex.net/get-pdb/932587/f080da23-2ff6-4aa3-85d5-acc47e6a691f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pPr algn="ctr"/>
            <a:r>
              <a:rPr lang="ru-RU" dirty="0" smtClean="0"/>
              <a:t>Развивающая среда.</a:t>
            </a:r>
            <a:endParaRPr lang="ru-RU" dirty="0"/>
          </a:p>
        </p:txBody>
      </p:sp>
      <p:pic>
        <p:nvPicPr>
          <p:cNvPr id="5" name="Содержимое 4" descr="1untitled(50)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043608" y="1556792"/>
            <a:ext cx="3240360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Содержимое 5" descr="900c2d0cecd2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5148064" y="1556792"/>
            <a:ext cx="338437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6" name="Picture 2" descr="C:\Users\сахнюк\Pictures\мария монтессори\5597dbb24d6e033d4342911c9a9042b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5656" y="3933056"/>
            <a:ext cx="5851525" cy="29249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785</TotalTime>
  <Words>157</Words>
  <Application>Microsoft Office PowerPoint</Application>
  <PresentationFormat>Экран (4:3)</PresentationFormat>
  <Paragraphs>29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Методика  Марии Монтессори</vt:lpstr>
      <vt:lpstr>Монтессори была первой женщиной в истории Италии, окончившей курс медицины и одной из первых носительниц учёной степени доктора наук. Мировую известность Мария Монтессори приобрела в связи с разработанной ею педагогической системой.  Первая «школа Монтессори» была открыта ею 6 января 1907 года в Риме.  Методы, основанные на опыте работы в этой школе, были впоследствии успешно развиты и, несмотря на критику в последующие годы, остаются популярными во многих странах мира.  </vt:lpstr>
      <vt:lpstr>Ключевой принцип её педагогики – не подгонять ребенка под определенную программу, а гибко подстраиваться под каждого малыша.  «Уважение к ребенку»- квинтэссенция философии Монтессори. В основном, методика "охватывает" возраст от 3 до 6 лет.   </vt:lpstr>
      <vt:lpstr>Главный принцип системы Монтессори - «Помоги  мне сделать это самому!».</vt:lpstr>
      <vt:lpstr>Цель методики воспитание целеустремленного, образованного и свободомыслящего человека, уважающего мнение других и отвечающего за свои поступки. </vt:lpstr>
      <vt:lpstr>Система основана на следующих положениях: 1. Ребенок активный.  2. Ребенок - сам себе учитель.  3. Дети учат детей.  4. Дети принимают  самостоятельные решения. 5. Занятия проходят в специально подготовленной среде. 6. Ребенка нужно заинтересовать, а развиваться он будет сам. 7. Полноценное саморазвитие - это следствие свободы в действиях, мышлении, чувствах. 8. Ребенок становится самим собой, когда мы следуем указаниям природы, а не идем против них. 9. Уважение к детям — отсутствие запретов, критики и указаний. 10. Ребенок вправе ошибаться и доходить до всего сам. </vt:lpstr>
      <vt:lpstr>Роль взрослого непосредственно в акции обучения вторична. Он помощник, а не наставник.</vt:lpstr>
      <vt:lpstr>Ребенок обладает важным свойством- «впитывающим умом»</vt:lpstr>
      <vt:lpstr>Развивающая среда.</vt:lpstr>
      <vt:lpstr>Зона практической жизни.</vt:lpstr>
      <vt:lpstr>Сенсорная зона.</vt:lpstr>
      <vt:lpstr>Языковая зона.</vt:lpstr>
      <vt:lpstr>Слайд 13</vt:lpstr>
      <vt:lpstr>Космическая зона.</vt:lpstr>
      <vt:lpstr>Дидактический материал. </vt:lpstr>
      <vt:lpstr>Слайд 16</vt:lpstr>
      <vt:lpstr>Слайд 17</vt:lpstr>
      <vt:lpstr>Слайд 18</vt:lpstr>
      <vt:lpstr>Слайд 19</vt:lpstr>
      <vt:lpstr>Слайд 20</vt:lpstr>
      <vt:lpstr>Штрихуем и обводим          Пальчиковые краски        </vt:lpstr>
      <vt:lpstr>Слайд 22</vt:lpstr>
      <vt:lpstr>Геометрические фигуры                                     Блоки с цилиндрами-вкладышами</vt:lpstr>
      <vt:lpstr>Методика Монтессори в домашних условиях  </vt:lpstr>
      <vt:lpstr>Литература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 Марии Монтессори</dc:title>
  <dc:creator>сахнюк</dc:creator>
  <cp:lastModifiedBy>uzer</cp:lastModifiedBy>
  <cp:revision>55</cp:revision>
  <dcterms:created xsi:type="dcterms:W3CDTF">2015-12-14T12:36:06Z</dcterms:created>
  <dcterms:modified xsi:type="dcterms:W3CDTF">2020-05-16T21:49:47Z</dcterms:modified>
</cp:coreProperties>
</file>