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01" r:id="rId2"/>
    <p:sldId id="276" r:id="rId3"/>
    <p:sldId id="279" r:id="rId4"/>
    <p:sldId id="280" r:id="rId5"/>
    <p:sldId id="281" r:id="rId6"/>
    <p:sldId id="284" r:id="rId7"/>
    <p:sldId id="290" r:id="rId8"/>
    <p:sldId id="291" r:id="rId9"/>
    <p:sldId id="304" r:id="rId10"/>
    <p:sldId id="293" r:id="rId11"/>
    <p:sldId id="305" r:id="rId12"/>
    <p:sldId id="306" r:id="rId13"/>
    <p:sldId id="307" r:id="rId14"/>
    <p:sldId id="308" r:id="rId15"/>
    <p:sldId id="312" r:id="rId16"/>
    <p:sldId id="313" r:id="rId17"/>
    <p:sldId id="286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CC0C4-1E44-4EDC-A33F-5BBCDCB6E2EC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58C4F-61A5-4B30-BFDB-D80BCDF6A8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7200" y="1219200"/>
            <a:ext cx="8686800" cy="2381250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вар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: обл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ко, 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ктябрь.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2171700" y="2019300"/>
            <a:ext cx="2286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6515100" y="2019300"/>
            <a:ext cx="2286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3390900" y="1943100"/>
            <a:ext cx="2286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02" name="Picture 2" descr="http://playcast.ru/uploads/2015/09/30/152645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44046">
            <a:off x="-530273" y="2934411"/>
            <a:ext cx="10356712" cy="3610844"/>
          </a:xfrm>
          <a:prstGeom prst="rect">
            <a:avLst/>
          </a:prstGeom>
          <a:noFill/>
        </p:spPr>
      </p:pic>
      <p:pic>
        <p:nvPicPr>
          <p:cNvPr id="12" name="Picture 2" descr="http://playcast.ru/uploads/2015/09/30/152645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959619">
            <a:off x="45124" y="-175902"/>
            <a:ext cx="5595970" cy="1799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Из слов составь предложения. Изменяй, если нужно слова. Запиши в тетрадь.</a:t>
            </a:r>
          </a:p>
          <a:p>
            <a:pPr>
              <a:buNone/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Тучи, поползти, небо. Полчаса, через, прокатились, грома, раскаты.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http://img-fotki.yandex.ru/get/9542/16969765.165/0_7b419_4f6639df_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419600"/>
            <a:ext cx="482367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Из слов составь предложения. Изменяй, если нужно слова. Запиши в тетрадь.</a:t>
            </a:r>
          </a:p>
          <a:p>
            <a:pPr>
              <a:buNone/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небу поползли тучи. Через полчаса прокатились раскаты грома.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g-fotki.yandex.ru/get/9542/16969765.165/0_7b419_4f6639df_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419600"/>
            <a:ext cx="482367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Раздели текст на предложения. Запиши предложения в тетрадь.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небу поползли тучи через полчаса прокатились раскаты грома.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g-fotki.yandex.ru/get/9542/16969765.165/0_7b419_4f6639df_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419600"/>
            <a:ext cx="482367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Раздели текст на предложения. Запиши предложения в тетрадь.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небу поползли тучи. Через полчаса прокатились раскаты грома.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g-fotki.yandex.ru/get/9542/16969765.165/0_7b419_4f6639df_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419600"/>
            <a:ext cx="482367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Расставь номера предложений  так, чтобы получился связный текст.  Озаглавь текст. Работай в карточке.</a:t>
            </a:r>
          </a:p>
          <a:p>
            <a:pPr algn="ctr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Всё затихло.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Через полчаса прокатились раскаты грома.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И вдруг хлынул крупный тёплый дождь.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По небу поползли тучи.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3505200"/>
            <a:ext cx="304800" cy="3048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4038600"/>
            <a:ext cx="304800" cy="3048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4495800"/>
            <a:ext cx="304800" cy="3048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4953000"/>
            <a:ext cx="304800" cy="3048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img-fotki.yandex.ru/get/9542/16969765.165/0_7b419_4f6639df_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5257800"/>
            <a:ext cx="3200400" cy="1162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4876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Расставь номера предложений  так, чтобы получился связный текст.  Озаглавь текст. Работай в карточке.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Всё затихло.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Через полчаса прокатились раскаты   грома.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вдруг хлынул крупный тёплый дождь.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небу поползли тучи.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endParaRPr lang="ru-RU" dirty="0"/>
          </a:p>
        </p:txBody>
      </p:sp>
      <p:pic>
        <p:nvPicPr>
          <p:cNvPr id="8" name="Picture 2" descr="http://img-fotki.yandex.ru/get/9542/16969765.165/0_7b419_4f6639df_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5410200"/>
            <a:ext cx="3352800" cy="1218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4876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Расставь номера предложений  так, чтобы получился связный текст.  Озаглавь текст. Работай в карточке.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Тёплый дождь.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Всё затихло.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Через полчаса прокатились раскаты   грома.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вдруг хлынул крупный тёплый дождь.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небу поползли тучи.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endParaRPr lang="ru-RU" dirty="0"/>
          </a:p>
        </p:txBody>
      </p:sp>
      <p:pic>
        <p:nvPicPr>
          <p:cNvPr id="8" name="Picture 2" descr="http://img-fotki.yandex.ru/get/9542/16969765.165/0_7b419_4f6639df_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5410200"/>
            <a:ext cx="3352800" cy="1218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coollady.ru/pic/0003/040/0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762000"/>
            <a:ext cx="2362200" cy="2362200"/>
          </a:xfrm>
          <a:prstGeom prst="rect">
            <a:avLst/>
          </a:prstGeom>
          <a:noFill/>
        </p:spPr>
      </p:pic>
      <p:pic>
        <p:nvPicPr>
          <p:cNvPr id="49156" name="Picture 4" descr="http://bipbap.ru/wp-content/uploads/2017/12/0_76b83_c768892_orig-1-640x48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57200"/>
            <a:ext cx="3962400" cy="2971800"/>
          </a:xfrm>
          <a:prstGeom prst="rect">
            <a:avLst/>
          </a:prstGeom>
          <a:noFill/>
        </p:spPr>
      </p:pic>
      <p:pic>
        <p:nvPicPr>
          <p:cNvPr id="6" name="Picture 8" descr="http://cliparts.co/thumbnail/6Tr/AXz/6TrAXzkTK.png"/>
          <p:cNvPicPr>
            <a:picLocks noChangeAspect="1" noChangeArrowheads="1"/>
          </p:cNvPicPr>
          <p:nvPr/>
        </p:nvPicPr>
        <p:blipFill>
          <a:blip r:embed="rId4"/>
          <a:srcRect r="64286"/>
          <a:stretch>
            <a:fillRect/>
          </a:stretch>
        </p:blipFill>
        <p:spPr bwMode="auto">
          <a:xfrm>
            <a:off x="609600" y="3276600"/>
            <a:ext cx="1143000" cy="3200400"/>
          </a:xfrm>
          <a:prstGeom prst="rect">
            <a:avLst/>
          </a:prstGeom>
          <a:noFill/>
        </p:spPr>
      </p:pic>
      <p:pic>
        <p:nvPicPr>
          <p:cNvPr id="7" name="Picture 8" descr="http://cliparts.co/thumbnail/6Tr/AXz/6TrAXzkTK.png"/>
          <p:cNvPicPr>
            <a:picLocks noChangeAspect="1" noChangeArrowheads="1"/>
          </p:cNvPicPr>
          <p:nvPr/>
        </p:nvPicPr>
        <p:blipFill>
          <a:blip r:embed="rId4"/>
          <a:srcRect l="64286"/>
          <a:stretch>
            <a:fillRect/>
          </a:stretch>
        </p:blipFill>
        <p:spPr bwMode="auto">
          <a:xfrm>
            <a:off x="7391400" y="3276600"/>
            <a:ext cx="1143000" cy="3200400"/>
          </a:xfrm>
          <a:prstGeom prst="rect">
            <a:avLst/>
          </a:prstGeom>
          <a:noFill/>
        </p:spPr>
      </p:pic>
      <p:pic>
        <p:nvPicPr>
          <p:cNvPr id="8" name="Picture 8" descr="http://cliparts.co/thumbnail/6Tr/AXz/6TrAXzkTK.png"/>
          <p:cNvPicPr>
            <a:picLocks noChangeAspect="1" noChangeArrowheads="1"/>
          </p:cNvPicPr>
          <p:nvPr/>
        </p:nvPicPr>
        <p:blipFill>
          <a:blip r:embed="rId4"/>
          <a:srcRect l="64286"/>
          <a:stretch>
            <a:fillRect/>
          </a:stretch>
        </p:blipFill>
        <p:spPr bwMode="auto">
          <a:xfrm>
            <a:off x="4648200" y="3276600"/>
            <a:ext cx="1143000" cy="3200400"/>
          </a:xfrm>
          <a:prstGeom prst="rect">
            <a:avLst/>
          </a:prstGeom>
          <a:noFill/>
        </p:spPr>
      </p:pic>
      <p:pic>
        <p:nvPicPr>
          <p:cNvPr id="9" name="Picture 8" descr="http://cliparts.co/thumbnail/6Tr/AXz/6TrAXzkTK.png"/>
          <p:cNvPicPr>
            <a:picLocks noChangeAspect="1" noChangeArrowheads="1"/>
          </p:cNvPicPr>
          <p:nvPr/>
        </p:nvPicPr>
        <p:blipFill>
          <a:blip r:embed="rId4"/>
          <a:srcRect r="64286"/>
          <a:stretch>
            <a:fillRect/>
          </a:stretch>
        </p:blipFill>
        <p:spPr bwMode="auto">
          <a:xfrm>
            <a:off x="3505200" y="3276600"/>
            <a:ext cx="1143000" cy="3200400"/>
          </a:xfrm>
          <a:prstGeom prst="rect">
            <a:avLst/>
          </a:prstGeom>
          <a:noFill/>
        </p:spPr>
      </p:pic>
      <p:pic>
        <p:nvPicPr>
          <p:cNvPr id="49162" name="Picture 10" descr="http://chitalnya.ru/upload3/295/8a82d9fb17170c1e9cc0a5f5a0cccdd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4600" y="0"/>
            <a:ext cx="4029075" cy="353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810000"/>
          </a:xfrm>
        </p:spPr>
        <p:txBody>
          <a:bodyPr>
            <a:normAutofit/>
          </a:bodyPr>
          <a:lstStyle/>
          <a:p>
            <a:pPr algn="l">
              <a:lnSpc>
                <a:spcPct val="200000"/>
              </a:lnSpc>
              <a:spcAft>
                <a:spcPts val="180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Лес, шумит, беспокойно, осенний.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Беспокойно шумит осенний лес.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6" name="Picture 10" descr="http://gclipart.com/wp-content/uploads/2017/10/Fall-leaves-image-detail-for-autumn-leaves-clip-art-free-graphic-from-fall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124200"/>
            <a:ext cx="5897120" cy="3553016"/>
          </a:xfrm>
          <a:prstGeom prst="rect">
            <a:avLst/>
          </a:prstGeom>
          <a:noFill/>
        </p:spPr>
      </p:pic>
      <p:pic>
        <p:nvPicPr>
          <p:cNvPr id="9" name="Picture 6" descr="http://img1.liveinternet.ru/images/attach/c/6/91/902/91902591_3807717_91724804_78200529_r2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5943600"/>
            <a:ext cx="2026983" cy="762000"/>
          </a:xfrm>
          <a:prstGeom prst="rect">
            <a:avLst/>
          </a:prstGeom>
          <a:noFill/>
        </p:spPr>
      </p:pic>
      <p:pic>
        <p:nvPicPr>
          <p:cNvPr id="10" name="Picture 6" descr="http://img1.liveinternet.ru/images/attach/c/6/91/902/91902591_3807717_91724804_78200529_r2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4572000" y="6019800"/>
            <a:ext cx="2229682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458200" cy="4191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Жёлтые, берёзы, стали, листья, на.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429285">
            <a:off x="7619667" y="5235686"/>
            <a:ext cx="1806398" cy="1172702"/>
          </a:xfrm>
          <a:prstGeom prst="rect">
            <a:avLst/>
          </a:prstGeom>
          <a:noFill/>
        </p:spPr>
      </p:pic>
      <p:pic>
        <p:nvPicPr>
          <p:cNvPr id="9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24855">
            <a:off x="155813" y="306525"/>
            <a:ext cx="1762953" cy="1144498"/>
          </a:xfrm>
          <a:prstGeom prst="rect">
            <a:avLst/>
          </a:prstGeom>
          <a:noFill/>
        </p:spPr>
      </p:pic>
      <p:pic>
        <p:nvPicPr>
          <p:cNvPr id="10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52365">
            <a:off x="7071549" y="308851"/>
            <a:ext cx="1762953" cy="1144498"/>
          </a:xfrm>
          <a:prstGeom prst="rect">
            <a:avLst/>
          </a:prstGeom>
          <a:noFill/>
        </p:spPr>
      </p:pic>
      <p:pic>
        <p:nvPicPr>
          <p:cNvPr id="12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59186">
            <a:off x="1012366" y="5775228"/>
            <a:ext cx="1398307" cy="907772"/>
          </a:xfrm>
          <a:prstGeom prst="rect">
            <a:avLst/>
          </a:prstGeom>
          <a:noFill/>
        </p:spPr>
      </p:pic>
      <p:pic>
        <p:nvPicPr>
          <p:cNvPr id="13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953000"/>
            <a:ext cx="1762953" cy="1144498"/>
          </a:xfrm>
          <a:prstGeom prst="rect">
            <a:avLst/>
          </a:prstGeom>
          <a:noFill/>
        </p:spPr>
      </p:pic>
      <p:pic>
        <p:nvPicPr>
          <p:cNvPr id="14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086729">
            <a:off x="7282071" y="4512709"/>
            <a:ext cx="1762953" cy="1144498"/>
          </a:xfrm>
          <a:prstGeom prst="rect">
            <a:avLst/>
          </a:prstGeom>
          <a:noFill/>
        </p:spPr>
      </p:pic>
      <p:pic>
        <p:nvPicPr>
          <p:cNvPr id="41988" name="Picture 4" descr="http://playcast.ru/uploads/2016/09/17/199224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67185">
            <a:off x="40992" y="5146391"/>
            <a:ext cx="1676400" cy="1676401"/>
          </a:xfrm>
          <a:prstGeom prst="rect">
            <a:avLst/>
          </a:prstGeom>
          <a:noFill/>
        </p:spPr>
      </p:pic>
      <p:pic>
        <p:nvPicPr>
          <p:cNvPr id="16" name="Picture 4" descr="http://playcast.ru/uploads/2016/09/17/199224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881413" flipH="1">
            <a:off x="6858000" y="5029200"/>
            <a:ext cx="1524000" cy="1676401"/>
          </a:xfrm>
          <a:prstGeom prst="rect">
            <a:avLst/>
          </a:prstGeom>
          <a:noFill/>
        </p:spPr>
      </p:pic>
      <p:pic>
        <p:nvPicPr>
          <p:cNvPr id="17" name="Picture 4" descr="http://playcast.ru/uploads/2016/09/17/199224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590429" flipH="1">
            <a:off x="3173639" y="5233431"/>
            <a:ext cx="1752600" cy="1676401"/>
          </a:xfrm>
          <a:prstGeom prst="rect">
            <a:avLst/>
          </a:prstGeom>
          <a:noFill/>
        </p:spPr>
      </p:pic>
      <p:pic>
        <p:nvPicPr>
          <p:cNvPr id="18" name="Picture 4" descr="http://playcast.ru/uploads/2016/09/17/199224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2073902" flipH="1">
            <a:off x="6495052" y="-286748"/>
            <a:ext cx="1676400" cy="1676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458200" cy="4191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Жёлтые, берёзы, стали, листья, на.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Листья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на берёзах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стали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жёлтыми.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429285">
            <a:off x="7619667" y="5235686"/>
            <a:ext cx="1806398" cy="1172702"/>
          </a:xfrm>
          <a:prstGeom prst="rect">
            <a:avLst/>
          </a:prstGeom>
          <a:noFill/>
        </p:spPr>
      </p:pic>
      <p:pic>
        <p:nvPicPr>
          <p:cNvPr id="9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24855">
            <a:off x="155813" y="306525"/>
            <a:ext cx="1762953" cy="1144498"/>
          </a:xfrm>
          <a:prstGeom prst="rect">
            <a:avLst/>
          </a:prstGeom>
          <a:noFill/>
        </p:spPr>
      </p:pic>
      <p:pic>
        <p:nvPicPr>
          <p:cNvPr id="10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52365">
            <a:off x="7071549" y="308851"/>
            <a:ext cx="1762953" cy="1144498"/>
          </a:xfrm>
          <a:prstGeom prst="rect">
            <a:avLst/>
          </a:prstGeom>
          <a:noFill/>
        </p:spPr>
      </p:pic>
      <p:pic>
        <p:nvPicPr>
          <p:cNvPr id="12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59186">
            <a:off x="1012366" y="5775228"/>
            <a:ext cx="1398307" cy="907772"/>
          </a:xfrm>
          <a:prstGeom prst="rect">
            <a:avLst/>
          </a:prstGeom>
          <a:noFill/>
        </p:spPr>
      </p:pic>
      <p:pic>
        <p:nvPicPr>
          <p:cNvPr id="13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953000"/>
            <a:ext cx="1762953" cy="1144498"/>
          </a:xfrm>
          <a:prstGeom prst="rect">
            <a:avLst/>
          </a:prstGeom>
          <a:noFill/>
        </p:spPr>
      </p:pic>
      <p:pic>
        <p:nvPicPr>
          <p:cNvPr id="14" name="Picture 2" descr="https://go2.imgsmail.ru/imgpreview?key=b05a0a0a9568546&amp;mb=imgdb_preview_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086729">
            <a:off x="7282071" y="4512709"/>
            <a:ext cx="1762953" cy="1144498"/>
          </a:xfrm>
          <a:prstGeom prst="rect">
            <a:avLst/>
          </a:prstGeom>
          <a:noFill/>
        </p:spPr>
      </p:pic>
      <p:pic>
        <p:nvPicPr>
          <p:cNvPr id="41988" name="Picture 4" descr="http://playcast.ru/uploads/2016/09/17/199224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67185">
            <a:off x="40992" y="5146391"/>
            <a:ext cx="1676400" cy="1676401"/>
          </a:xfrm>
          <a:prstGeom prst="rect">
            <a:avLst/>
          </a:prstGeom>
          <a:noFill/>
        </p:spPr>
      </p:pic>
      <p:pic>
        <p:nvPicPr>
          <p:cNvPr id="16" name="Picture 4" descr="http://playcast.ru/uploads/2016/09/17/199224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881413" flipH="1">
            <a:off x="6858000" y="5029200"/>
            <a:ext cx="1524000" cy="1676401"/>
          </a:xfrm>
          <a:prstGeom prst="rect">
            <a:avLst/>
          </a:prstGeom>
          <a:noFill/>
        </p:spPr>
      </p:pic>
      <p:pic>
        <p:nvPicPr>
          <p:cNvPr id="17" name="Picture 4" descr="http://playcast.ru/uploads/2016/09/17/199224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590429" flipH="1">
            <a:off x="3173639" y="5233431"/>
            <a:ext cx="1752600" cy="1676401"/>
          </a:xfrm>
          <a:prstGeom prst="rect">
            <a:avLst/>
          </a:prstGeom>
          <a:noFill/>
        </p:spPr>
      </p:pic>
      <p:pic>
        <p:nvPicPr>
          <p:cNvPr id="18" name="Picture 4" descr="http://playcast.ru/uploads/2016/09/17/199224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2073902" flipH="1">
            <a:off x="6495052" y="-286748"/>
            <a:ext cx="1676400" cy="1676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28600"/>
            <a:ext cx="8153400" cy="7086600"/>
          </a:xfrm>
        </p:spPr>
        <p:txBody>
          <a:bodyPr>
            <a:normAutofit/>
          </a:bodyPr>
          <a:lstStyle/>
          <a:p>
            <a:pPr algn="l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Признаки предложения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Слова в предложении связаны по смыслу.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2. Предложение выражает законченную мысль.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3. Первое слово в предложении пишется с заглавной буквы.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4. В конце предложения ставится . ? или!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5. Все слова в предложении пишутся раздельно.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http://i060.radikal.ru/1106/fb/156c91f296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035908" y="355492"/>
            <a:ext cx="1524002" cy="1270218"/>
          </a:xfrm>
          <a:prstGeom prst="rect">
            <a:avLst/>
          </a:prstGeom>
          <a:noFill/>
        </p:spPr>
      </p:pic>
      <p:pic>
        <p:nvPicPr>
          <p:cNvPr id="43012" name="Picture 4" descr="http://vn-egorova.ucoz.net/metodika/knig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5334000"/>
            <a:ext cx="1587595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57200"/>
            <a:ext cx="8229600" cy="5668963"/>
          </a:xfrm>
        </p:spPr>
        <p:txBody>
          <a:bodyPr/>
          <a:lstStyle/>
          <a:p>
            <a:pPr algn="just">
              <a:buNone/>
            </a:pPr>
            <a:r>
              <a:rPr lang="ru-RU" i="1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1.Дети идут в школу. Птенчик сидит на ветке. По небу поползли тучи. Кот стережёт мышь.</a:t>
            </a:r>
          </a:p>
          <a:p>
            <a:pPr algn="just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2. По небу поползли тучи. Через полчаса прокатились раскаты грома. Всё затихло. И вдруг хлынул крупный тёплый дождь.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effects1.ru/png/kartinka/4/kniga/1/kniga_6-3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800600"/>
            <a:ext cx="1905000" cy="1875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066800"/>
            <a:ext cx="8153400" cy="7924800"/>
          </a:xfrm>
        </p:spPr>
        <p:txBody>
          <a:bodyPr>
            <a:normAutofit/>
          </a:bodyPr>
          <a:lstStyle/>
          <a:p>
            <a:pPr algn="l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Признаки теста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1.Текст состоит из предложений, связанных по смыслу.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2. Текст можно озаглавить.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http://i060.radikal.ru/1106/fb/156c91f296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449222" y="408777"/>
            <a:ext cx="2163973" cy="1803618"/>
          </a:xfrm>
          <a:prstGeom prst="rect">
            <a:avLst/>
          </a:prstGeom>
          <a:noFill/>
        </p:spPr>
      </p:pic>
      <p:pic>
        <p:nvPicPr>
          <p:cNvPr id="48130" name="Picture 2" descr="http://nachalo4ka.ru/wp-content/uploads/2014/05/stopka-knig-i-yablok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461348"/>
            <a:ext cx="2362200" cy="2110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группа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Раздели предложение на отдельные слова и запиши правильно в тетрадь.</a:t>
            </a:r>
          </a:p>
          <a:p>
            <a:pPr>
              <a:buNone/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Понебупоползлитучи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482" name="Picture 2" descr="http://img-fotki.yandex.ru/get/9542/16969765.165/0_7b419_4f6639df_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419600"/>
            <a:ext cx="482367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группа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Раздели предложение на отдельные слова и запиши правильно в тетрадь.</a:t>
            </a:r>
          </a:p>
          <a:p>
            <a:pPr>
              <a:buNone/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небу поползли тучи.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http://img-fotki.yandex.ru/get/9542/16969765.165/0_7b419_4f6639df_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419600"/>
            <a:ext cx="482367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</TotalTime>
  <Words>383</Words>
  <PresentationFormat>Экран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Словарь: облако, октябрь.</vt:lpstr>
      <vt:lpstr> Лес, шумит, беспокойно, осенний.   Беспокойно шумит осенний лес.</vt:lpstr>
      <vt:lpstr>Жёлтые, берёзы, стали, листья, на.  </vt:lpstr>
      <vt:lpstr>Жёлтые, берёзы, стали, листья, на.  Листья на берёзах стали жёлтыми.      </vt:lpstr>
      <vt:lpstr>Признаки предложения 1. Слова в предложении связаны по смыслу. 2. Предложение выражает законченную мысль. 3. Первое слово в предложении пишется с заглавной буквы. 4. В конце предложения ставится . ? или! 5. Все слова в предложении пишутся раздельно.</vt:lpstr>
      <vt:lpstr>Слайд 6</vt:lpstr>
      <vt:lpstr>Признаки теста 1.Текст состоит из предложений, связанных по смыслу. 2. Текст можно озаглавить. </vt:lpstr>
      <vt:lpstr>1 группа</vt:lpstr>
      <vt:lpstr>1 группа</vt:lpstr>
      <vt:lpstr>2 группа</vt:lpstr>
      <vt:lpstr>2 группа</vt:lpstr>
      <vt:lpstr>3 группа</vt:lpstr>
      <vt:lpstr>3 группа</vt:lpstr>
      <vt:lpstr>4 группа</vt:lpstr>
      <vt:lpstr>4 группа</vt:lpstr>
      <vt:lpstr>4 группа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Павел</cp:lastModifiedBy>
  <cp:revision>42</cp:revision>
  <dcterms:created xsi:type="dcterms:W3CDTF">2019-10-10T15:56:45Z</dcterms:created>
  <dcterms:modified xsi:type="dcterms:W3CDTF">2020-05-17T16:54:35Z</dcterms:modified>
</cp:coreProperties>
</file>