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8" r:id="rId12"/>
    <p:sldId id="272" r:id="rId13"/>
    <p:sldId id="271" r:id="rId14"/>
    <p:sldId id="270" r:id="rId15"/>
    <p:sldId id="273" r:id="rId16"/>
    <p:sldId id="274" r:id="rId17"/>
    <p:sldId id="275" r:id="rId18"/>
    <p:sldId id="265" r:id="rId19"/>
    <p:sldId id="278" r:id="rId20"/>
    <p:sldId id="266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7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mg.day.az/2019/04/20/58381898_2231144193591166_651476109929480192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1"/>
            <a:ext cx="964907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u="sng" dirty="0" smtClean="0">
                <a:latin typeface="Times New Roman" pitchFamily="18" charset="0"/>
                <a:cs typeface="Times New Roman" pitchFamily="18" charset="0"/>
              </a:rPr>
              <a:t>Что символизирует тройка лошадей?</a:t>
            </a:r>
            <a:endParaRPr lang="ru-RU" sz="6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Назовите месяц, в котором начинается новый год.</a:t>
            </a:r>
            <a:endParaRPr lang="ru-RU" sz="7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u="sng" dirty="0" smtClean="0">
                <a:latin typeface="Times New Roman" pitchFamily="18" charset="0"/>
                <a:cs typeface="Times New Roman" pitchFamily="18" charset="0"/>
              </a:rPr>
              <a:t>Длинная узкая лента из цветной бумаги, которую бросают друг в друга на новогоднем празднике.</a:t>
            </a:r>
            <a:endParaRPr lang="ru-RU" sz="6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https://www.zastavki.com/pictures/originals/2014/Backgrounds_Brown_texture_079834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с двумя скругленными соседними углами 5">
            <a:hlinkClick r:id="rId3" action="ppaction://hlinksldjump"/>
          </p:cNvPr>
          <p:cNvSpPr/>
          <p:nvPr/>
        </p:nvSpPr>
        <p:spPr>
          <a:xfrm>
            <a:off x="1115616" y="1556792"/>
            <a:ext cx="2952328" cy="1440160"/>
          </a:xfrm>
          <a:prstGeom prst="round2Same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вопрос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соседними углами 6">
            <a:hlinkClick r:id="rId4" action="ppaction://hlinksldjump"/>
          </p:cNvPr>
          <p:cNvSpPr/>
          <p:nvPr/>
        </p:nvSpPr>
        <p:spPr>
          <a:xfrm>
            <a:off x="1043608" y="3429000"/>
            <a:ext cx="2952328" cy="1440160"/>
          </a:xfrm>
          <a:prstGeom prst="round2Same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соседними углами 7">
            <a:hlinkClick r:id="rId5" action="ppaction://hlinksldjump"/>
          </p:cNvPr>
          <p:cNvSpPr/>
          <p:nvPr/>
        </p:nvSpPr>
        <p:spPr>
          <a:xfrm>
            <a:off x="5076056" y="3429000"/>
            <a:ext cx="2952328" cy="1440160"/>
          </a:xfrm>
          <a:prstGeom prst="round2Same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соседними углами 8">
            <a:hlinkClick r:id="rId6" action="ppaction://hlinksldjump"/>
          </p:cNvPr>
          <p:cNvSpPr/>
          <p:nvPr/>
        </p:nvSpPr>
        <p:spPr>
          <a:xfrm>
            <a:off x="4932040" y="1484784"/>
            <a:ext cx="2952328" cy="1440160"/>
          </a:xfrm>
          <a:prstGeom prst="round2Same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dirty="0"/>
          </a:p>
        </p:txBody>
      </p:sp>
      <p:sp>
        <p:nvSpPr>
          <p:cNvPr id="10" name="Стрелка вправо 9">
            <a:hlinkClick r:id="rId7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Лента лицом вверх 10"/>
          <p:cNvSpPr/>
          <p:nvPr/>
        </p:nvSpPr>
        <p:spPr>
          <a:xfrm>
            <a:off x="2771800" y="188640"/>
            <a:ext cx="4032448" cy="936104"/>
          </a:xfrm>
          <a:prstGeom prst="ribbon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баллов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u="sng" dirty="0" smtClean="0">
                <a:latin typeface="Times New Roman" pitchFamily="18" charset="0"/>
                <a:cs typeface="Times New Roman" pitchFamily="18" charset="0"/>
              </a:rPr>
              <a:t>Каким современным и безопасным устройством заменили восковые свечи, которые крепили на ветви ели? </a:t>
            </a:r>
            <a:endParaRPr lang="ru-RU" sz="5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u="sng" dirty="0" smtClean="0">
                <a:latin typeface="Times New Roman" pitchFamily="18" charset="0"/>
                <a:cs typeface="Times New Roman" pitchFamily="18" charset="0"/>
              </a:rPr>
              <a:t>Из чего делают серпантин? </a:t>
            </a:r>
            <a:endParaRPr lang="ru-RU" sz="8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u="sng" dirty="0" smtClean="0">
                <a:latin typeface="Times New Roman" pitchFamily="18" charset="0"/>
                <a:cs typeface="Times New Roman" pitchFamily="18" charset="0"/>
              </a:rPr>
              <a:t>Цепь взявшихся за руки детей и взрослых, которые с песнями ходят вокруг новогодней елки. </a:t>
            </a:r>
            <a:endParaRPr lang="ru-RU" sz="5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u="sng" dirty="0" smtClean="0">
                <a:latin typeface="Times New Roman" pitchFamily="18" charset="0"/>
                <a:cs typeface="Times New Roman" pitchFamily="18" charset="0"/>
              </a:rPr>
              <a:t>Какое дерево у нас называют символом зимы? </a:t>
            </a:r>
            <a:endParaRPr lang="ru-RU" sz="6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www.zastavki.com/pictures/originals/2014/Backgrounds_Brown_texture_079834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Шестиугольник 4">
            <a:hlinkClick r:id="rId3" action="ppaction://hlinksldjump"/>
          </p:cNvPr>
          <p:cNvSpPr/>
          <p:nvPr/>
        </p:nvSpPr>
        <p:spPr>
          <a:xfrm>
            <a:off x="1403648" y="1412776"/>
            <a:ext cx="2880320" cy="1872208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вопрос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естиугольник 6">
            <a:hlinkClick r:id="rId4" action="ppaction://hlinksldjump"/>
          </p:cNvPr>
          <p:cNvSpPr/>
          <p:nvPr/>
        </p:nvSpPr>
        <p:spPr>
          <a:xfrm>
            <a:off x="1403648" y="3933056"/>
            <a:ext cx="2880320" cy="1872208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вопрос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Шестиугольник 7">
            <a:hlinkClick r:id="rId5" action="ppaction://hlinksldjump"/>
          </p:cNvPr>
          <p:cNvSpPr/>
          <p:nvPr/>
        </p:nvSpPr>
        <p:spPr>
          <a:xfrm>
            <a:off x="5364088" y="3933056"/>
            <a:ext cx="2880320" cy="1872208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вопрос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Шестиугольник 8">
            <a:hlinkClick r:id="rId6" action="ppaction://hlinksldjump"/>
          </p:cNvPr>
          <p:cNvSpPr/>
          <p:nvPr/>
        </p:nvSpPr>
        <p:spPr>
          <a:xfrm>
            <a:off x="5220072" y="1340768"/>
            <a:ext cx="2880320" cy="1872208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вопрос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>
            <a:hlinkClick r:id="rId7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Лента лицом вверх 10"/>
          <p:cNvSpPr/>
          <p:nvPr/>
        </p:nvSpPr>
        <p:spPr>
          <a:xfrm>
            <a:off x="2771800" y="188640"/>
            <a:ext cx="4032448" cy="936104"/>
          </a:xfrm>
          <a:prstGeom prst="ribbon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баллов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u="sng" dirty="0" smtClean="0">
                <a:latin typeface="Times New Roman" pitchFamily="18" charset="0"/>
                <a:cs typeface="Times New Roman" pitchFamily="18" charset="0"/>
              </a:rPr>
              <a:t>Как правильно назвать место, где обычно продают елки?</a:t>
            </a:r>
            <a:endParaRPr lang="ru-RU" sz="6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www.zastavki.com/pictures/originals/2014/Backgrounds_Brown_texture_079834_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>
            <a:hlinkClick r:id="" action="ppaction://hlinkshowjump?jump=nextslide"/>
          </p:cNvPr>
          <p:cNvSpPr/>
          <p:nvPr/>
        </p:nvSpPr>
        <p:spPr>
          <a:xfrm>
            <a:off x="1043608" y="908720"/>
            <a:ext cx="2952328" cy="1800200"/>
          </a:xfrm>
          <a:prstGeom prst="ellipse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балла 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>
            <a:hlinkClick r:id="rId4" action="ppaction://hlinksldjump"/>
          </p:cNvPr>
          <p:cNvSpPr/>
          <p:nvPr/>
        </p:nvSpPr>
        <p:spPr>
          <a:xfrm>
            <a:off x="755576" y="3356992"/>
            <a:ext cx="3240360" cy="1872208"/>
          </a:xfrm>
          <a:prstGeom prst="ellipse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баллов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5076056" y="3429000"/>
            <a:ext cx="3384376" cy="1872208"/>
          </a:xfrm>
          <a:prstGeom prst="ellipse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баллов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5004048" y="908720"/>
            <a:ext cx="3168352" cy="1728192"/>
          </a:xfrm>
          <a:prstGeom prst="ellipse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балла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u="sng" dirty="0" smtClean="0">
                <a:latin typeface="Times New Roman" pitchFamily="18" charset="0"/>
                <a:cs typeface="Times New Roman" pitchFamily="18" charset="0"/>
              </a:rPr>
              <a:t>Как зовут зимнего волшебника в Западной Европе и Америке</a:t>
            </a:r>
            <a:r>
              <a:rPr lang="ru-RU" sz="6600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u="sng" dirty="0" smtClean="0">
                <a:latin typeface="Times New Roman" pitchFamily="18" charset="0"/>
                <a:cs typeface="Times New Roman" pitchFamily="18" charset="0"/>
              </a:rPr>
              <a:t>Каких цветов шубы Деда Мороза?</a:t>
            </a:r>
            <a:endParaRPr lang="ru-RU" sz="6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b="1" u="sng" dirty="0" smtClean="0">
                <a:latin typeface="Times New Roman" pitchFamily="18" charset="0"/>
                <a:cs typeface="Times New Roman" pitchFamily="18" charset="0"/>
              </a:rPr>
              <a:t>Сколько лет назад появились блестящие шары для украшения елок: сто, двести, триста?</a:t>
            </a:r>
            <a:endParaRPr lang="ru-RU" sz="6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www.zastavki.com/pictures/originals/2014/Backgrounds_Brown_texture_079834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259632" y="1412776"/>
            <a:ext cx="2520280" cy="151216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" action="ppaction://hlinkshowjump?jump=nextslide"/>
              </a:rPr>
              <a:t>вопрос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259632" y="3789040"/>
            <a:ext cx="2520280" cy="151216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вопрос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5364088" y="3789040"/>
            <a:ext cx="2520280" cy="151216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вопрос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5292080" y="1340768"/>
            <a:ext cx="2520280" cy="151216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вопрос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нта лицом вверх 9"/>
          <p:cNvSpPr/>
          <p:nvPr/>
        </p:nvSpPr>
        <p:spPr>
          <a:xfrm>
            <a:off x="2771800" y="188640"/>
            <a:ext cx="3528392" cy="936104"/>
          </a:xfrm>
          <a:prstGeom prst="ribbon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балла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8000" b="1" u="sng" dirty="0" smtClean="0">
                <a:latin typeface="Times New Roman" pitchFamily="18" charset="0"/>
                <a:cs typeface="Times New Roman" pitchFamily="18" charset="0"/>
              </a:rPr>
              <a:t>Как называется волшебная палка Деда Мороза?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507288" cy="5073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Кто помогает делать добрые дела Деду Морозу?</a:t>
            </a:r>
            <a:endParaRPr lang="ru-RU" sz="7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Из скольких комьев снега состоит туловище Снеговика?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Куда обычно кладет подарки Дед Мороз?</a:t>
            </a:r>
            <a:endParaRPr lang="ru-RU" sz="7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www.zastavki.com/pictures/originals/2014/Backgrounds_Brown_texture_079834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1043608" y="1412776"/>
            <a:ext cx="2952328" cy="15841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вопрос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1115616" y="4077072"/>
            <a:ext cx="2952328" cy="15841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вопрос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4077072"/>
            <a:ext cx="2952328" cy="15841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4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вопрос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4932040" y="1412776"/>
            <a:ext cx="2952328" cy="15841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вопрос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>
            <a:hlinkClick r:id="rId7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Лента лицом вверх 10"/>
          <p:cNvSpPr/>
          <p:nvPr/>
        </p:nvSpPr>
        <p:spPr>
          <a:xfrm>
            <a:off x="2771800" y="188640"/>
            <a:ext cx="3528392" cy="936104"/>
          </a:xfrm>
          <a:prstGeom prst="ribbon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балла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de.koz.sch.gr/ssnkoz/images/06839ef2806272e7f8a803eaf5b339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Сколько лошадей запрягает в сани Дед Мороз?</a:t>
            </a:r>
            <a:endParaRPr lang="ru-RU" sz="7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237312"/>
            <a:ext cx="792088" cy="4320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194</Words>
  <Application>Microsoft Office PowerPoint</Application>
  <PresentationFormat>Экран (4:3)</PresentationFormat>
  <Paragraphs>41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Пользователь Windows</cp:lastModifiedBy>
  <cp:revision>2</cp:revision>
  <dcterms:created xsi:type="dcterms:W3CDTF">2019-12-19T17:04:30Z</dcterms:created>
  <dcterms:modified xsi:type="dcterms:W3CDTF">2019-12-19T18:06:06Z</dcterms:modified>
</cp:coreProperties>
</file>