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0A071-AF6A-44CA-8FF9-F3755E942D08}" type="datetimeFigureOut">
              <a:rPr lang="ru-RU" smtClean="0"/>
              <a:t>04.01.2016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15742-EFA7-4235-ACA8-80B1FE32CA8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0A071-AF6A-44CA-8FF9-F3755E942D08}" type="datetimeFigureOut">
              <a:rPr lang="ru-RU" smtClean="0"/>
              <a:t>04.01.2016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15742-EFA7-4235-ACA8-80B1FE32CA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0A071-AF6A-44CA-8FF9-F3755E942D08}" type="datetimeFigureOut">
              <a:rPr lang="ru-RU" smtClean="0"/>
              <a:t>04.01.2016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15742-EFA7-4235-ACA8-80B1FE32CA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0A071-AF6A-44CA-8FF9-F3755E942D08}" type="datetimeFigureOut">
              <a:rPr lang="ru-RU" smtClean="0"/>
              <a:t>04.01.2016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15742-EFA7-4235-ACA8-80B1FE32CA8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0A071-AF6A-44CA-8FF9-F3755E942D08}" type="datetimeFigureOut">
              <a:rPr lang="ru-RU" smtClean="0"/>
              <a:t>04.01.2016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15742-EFA7-4235-ACA8-80B1FE32CA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0A071-AF6A-44CA-8FF9-F3755E942D08}" type="datetimeFigureOut">
              <a:rPr lang="ru-RU" smtClean="0"/>
              <a:t>04.01.2016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15742-EFA7-4235-ACA8-80B1FE32CA8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0A071-AF6A-44CA-8FF9-F3755E942D08}" type="datetimeFigureOut">
              <a:rPr lang="ru-RU" smtClean="0"/>
              <a:t>04.01.2016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15742-EFA7-4235-ACA8-80B1FE32CA8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0A071-AF6A-44CA-8FF9-F3755E942D08}" type="datetimeFigureOut">
              <a:rPr lang="ru-RU" smtClean="0"/>
              <a:t>04.01.2016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15742-EFA7-4235-ACA8-80B1FE32CA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0A071-AF6A-44CA-8FF9-F3755E942D08}" type="datetimeFigureOut">
              <a:rPr lang="ru-RU" smtClean="0"/>
              <a:t>04.01.2016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15742-EFA7-4235-ACA8-80B1FE32CA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0A071-AF6A-44CA-8FF9-F3755E942D08}" type="datetimeFigureOut">
              <a:rPr lang="ru-RU" smtClean="0"/>
              <a:t>04.01.2016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15742-EFA7-4235-ACA8-80B1FE32CA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0A071-AF6A-44CA-8FF9-F3755E942D08}" type="datetimeFigureOut">
              <a:rPr lang="ru-RU" smtClean="0"/>
              <a:t>04.01.2016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15742-EFA7-4235-ACA8-80B1FE32CA8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240A071-AF6A-44CA-8FF9-F3755E942D08}" type="datetimeFigureOut">
              <a:rPr lang="ru-RU" smtClean="0"/>
              <a:t>04.01.2016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7815742-EFA7-4235-ACA8-80B1FE32CA8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412776"/>
            <a:ext cx="7776864" cy="48965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792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Масштаб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46" y="1412776"/>
            <a:ext cx="13852551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94540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412776"/>
            <a:ext cx="8640960" cy="48965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792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Масштаб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36912"/>
            <a:ext cx="10911808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73475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412776"/>
            <a:ext cx="8712968" cy="48965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792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Масштаб</a:t>
            </a: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2615656"/>
            <a:ext cx="9145017" cy="1750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36893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412776"/>
            <a:ext cx="7776864" cy="48965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792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Масштаб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6232" y="1196752"/>
            <a:ext cx="3991495" cy="5583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0681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412776"/>
            <a:ext cx="7776864" cy="48965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792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Масштаб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708" y="1268760"/>
            <a:ext cx="3809253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4021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412776"/>
            <a:ext cx="7776864" cy="48965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792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Масштаб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791" y="3778404"/>
            <a:ext cx="1905000" cy="1905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791" y="2459569"/>
            <a:ext cx="2477289" cy="25805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445557"/>
            <a:ext cx="3290413" cy="2736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383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412776"/>
            <a:ext cx="7776864" cy="48965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792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Масштаб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855" y="3206467"/>
            <a:ext cx="8136047" cy="726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9001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052736"/>
            <a:ext cx="8568952" cy="55446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7200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Масштаб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670" y="1268760"/>
            <a:ext cx="8907330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1434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800" y="1378487"/>
            <a:ext cx="8640960" cy="504055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792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Масштаб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212976"/>
            <a:ext cx="10297144" cy="936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25144"/>
            <a:ext cx="8640960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9244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412776"/>
            <a:ext cx="8640960" cy="48965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792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Масштаб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27" y="2348878"/>
            <a:ext cx="10917977" cy="3024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13981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484784"/>
            <a:ext cx="8640960" cy="48245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792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Масштаб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383" y="2492896"/>
            <a:ext cx="10916361" cy="2419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8181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412776"/>
            <a:ext cx="8640960" cy="532859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792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Масштаб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97491"/>
            <a:ext cx="8640960" cy="3863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018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412776"/>
            <a:ext cx="8640960" cy="48965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792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Масштаб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6" y="2015872"/>
            <a:ext cx="11392545" cy="3789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3510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412776"/>
            <a:ext cx="8640960" cy="48965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792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Масштаб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47788"/>
            <a:ext cx="8640960" cy="1360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2401708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31</TotalTime>
  <Words>14</Words>
  <Application>Microsoft Office PowerPoint</Application>
  <PresentationFormat>Экран (4:3)</PresentationFormat>
  <Paragraphs>14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Масштаб</vt:lpstr>
      <vt:lpstr>Масштаб</vt:lpstr>
      <vt:lpstr>Масштаб</vt:lpstr>
      <vt:lpstr>Масштаб</vt:lpstr>
      <vt:lpstr>Масштаб</vt:lpstr>
      <vt:lpstr>Масштаб</vt:lpstr>
      <vt:lpstr>Масштаб</vt:lpstr>
      <vt:lpstr>Масштаб</vt:lpstr>
      <vt:lpstr>Масштаб</vt:lpstr>
      <vt:lpstr>Масштаб</vt:lpstr>
      <vt:lpstr>Масштаб</vt:lpstr>
      <vt:lpstr>Масштаб</vt:lpstr>
      <vt:lpstr>Масштаб</vt:lpstr>
      <vt:lpstr>Масштаб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Масштаб</dc:title>
  <dc:creator>1</dc:creator>
  <cp:lastModifiedBy>1</cp:lastModifiedBy>
  <cp:revision>4</cp:revision>
  <dcterms:created xsi:type="dcterms:W3CDTF">2016-01-04T09:29:14Z</dcterms:created>
  <dcterms:modified xsi:type="dcterms:W3CDTF">2016-01-04T10:20:41Z</dcterms:modified>
</cp:coreProperties>
</file>