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9" r:id="rId3"/>
    <p:sldId id="258" r:id="rId4"/>
    <p:sldId id="260" r:id="rId5"/>
    <p:sldId id="261" r:id="rId6"/>
    <p:sldId id="263" r:id="rId7"/>
    <p:sldId id="265" r:id="rId8"/>
    <p:sldId id="266" r:id="rId9"/>
    <p:sldId id="267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A6722-CB42-4344-B461-0E88363C28CA}" type="datetimeFigureOut">
              <a:rPr lang="ru-RU" smtClean="0"/>
              <a:t>пн 27.04.20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1B195E-06C7-403F-83B5-21D668D1EB6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B195E-06C7-403F-83B5-21D668D1EB67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E5E6-4589-4F52-BBEF-6D54136FE1A1}" type="datetimeFigureOut">
              <a:rPr lang="ru-RU" smtClean="0"/>
              <a:pPr/>
              <a:t>пн 27.04.20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6ABE-AB12-4902-9080-4C93E559B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E5E6-4589-4F52-BBEF-6D54136FE1A1}" type="datetimeFigureOut">
              <a:rPr lang="ru-RU" smtClean="0"/>
              <a:pPr/>
              <a:t>пн 27.04.20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6ABE-AB12-4902-9080-4C93E559B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E5E6-4589-4F52-BBEF-6D54136FE1A1}" type="datetimeFigureOut">
              <a:rPr lang="ru-RU" smtClean="0"/>
              <a:pPr/>
              <a:t>пн 27.04.20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6ABE-AB12-4902-9080-4C93E559B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E5E6-4589-4F52-BBEF-6D54136FE1A1}" type="datetimeFigureOut">
              <a:rPr lang="ru-RU" smtClean="0"/>
              <a:pPr/>
              <a:t>пн 27.04.20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6ABE-AB12-4902-9080-4C93E559B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E5E6-4589-4F52-BBEF-6D54136FE1A1}" type="datetimeFigureOut">
              <a:rPr lang="ru-RU" smtClean="0"/>
              <a:pPr/>
              <a:t>пн 27.04.20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6ABE-AB12-4902-9080-4C93E559B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E5E6-4589-4F52-BBEF-6D54136FE1A1}" type="datetimeFigureOut">
              <a:rPr lang="ru-RU" smtClean="0"/>
              <a:pPr/>
              <a:t>пн 27.04.20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6ABE-AB12-4902-9080-4C93E559B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E5E6-4589-4F52-BBEF-6D54136FE1A1}" type="datetimeFigureOut">
              <a:rPr lang="ru-RU" smtClean="0"/>
              <a:pPr/>
              <a:t>пн 27.04.20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6ABE-AB12-4902-9080-4C93E559B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E5E6-4589-4F52-BBEF-6D54136FE1A1}" type="datetimeFigureOut">
              <a:rPr lang="ru-RU" smtClean="0"/>
              <a:pPr/>
              <a:t>пн 27.04.20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6ABE-AB12-4902-9080-4C93E559B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E5E6-4589-4F52-BBEF-6D54136FE1A1}" type="datetimeFigureOut">
              <a:rPr lang="ru-RU" smtClean="0"/>
              <a:pPr/>
              <a:t>пн 27.04.20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6ABE-AB12-4902-9080-4C93E559B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E5E6-4589-4F52-BBEF-6D54136FE1A1}" type="datetimeFigureOut">
              <a:rPr lang="ru-RU" smtClean="0"/>
              <a:pPr/>
              <a:t>пн 27.04.20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6ABE-AB12-4902-9080-4C93E559B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E5E6-4589-4F52-BBEF-6D54136FE1A1}" type="datetimeFigureOut">
              <a:rPr lang="ru-RU" smtClean="0"/>
              <a:pPr/>
              <a:t>пн 27.04.20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3A56ABE-AB12-4902-9080-4C93E559B1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ECE5E6-4589-4F52-BBEF-6D54136FE1A1}" type="datetimeFigureOut">
              <a:rPr lang="ru-RU" smtClean="0"/>
              <a:pPr/>
              <a:t>пн 27.04.20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A56ABE-AB12-4902-9080-4C93E559B14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643073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Ребёнок и улица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643182"/>
            <a:ext cx="8101042" cy="2995618"/>
          </a:xfrm>
        </p:spPr>
        <p:txBody>
          <a:bodyPr>
            <a:noAutofit/>
          </a:bodyPr>
          <a:lstStyle/>
          <a:p>
            <a:pPr algn="ctr">
              <a:spcBef>
                <a:spcPts val="600"/>
              </a:spcBef>
            </a:pP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Роль семьи </a:t>
            </a:r>
          </a:p>
          <a:p>
            <a:pPr algn="ctr">
              <a:spcBef>
                <a:spcPts val="600"/>
              </a:spcBef>
            </a:pP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формировании личности</a:t>
            </a: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357430"/>
            <a:ext cx="3929090" cy="135732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вместе!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8992" y="1071546"/>
            <a:ext cx="242889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5143512"/>
            <a:ext cx="2643206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571868" y="1142984"/>
            <a:ext cx="242889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571868" y="5000636"/>
            <a:ext cx="285752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Классный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руководитель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43702" y="3857628"/>
            <a:ext cx="200026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72264" y="3929066"/>
            <a:ext cx="22860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Психолог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929066"/>
            <a:ext cx="3214678" cy="9858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378619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школы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2000240"/>
            <a:ext cx="328611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1785927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Соцциальный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педагог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00826" y="1857364"/>
            <a:ext cx="250033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6500826" y="2032147"/>
            <a:ext cx="26431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4429124" y="2000240"/>
            <a:ext cx="484632" cy="97840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4500562" y="3786190"/>
            <a:ext cx="484632" cy="978408"/>
          </a:xfrm>
          <a:prstGeom prst="upArrow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Выгнутая вниз стрелка 20"/>
          <p:cNvSpPr/>
          <p:nvPr/>
        </p:nvSpPr>
        <p:spPr>
          <a:xfrm>
            <a:off x="2928926" y="4357694"/>
            <a:ext cx="1216152" cy="731520"/>
          </a:xfrm>
          <a:prstGeom prst="curved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верх стрелка 23"/>
          <p:cNvSpPr/>
          <p:nvPr/>
        </p:nvSpPr>
        <p:spPr>
          <a:xfrm>
            <a:off x="3071802" y="1857364"/>
            <a:ext cx="1216152" cy="731520"/>
          </a:xfrm>
          <a:prstGeom prst="curved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Выгнутая влево стрелка 25"/>
          <p:cNvSpPr/>
          <p:nvPr/>
        </p:nvSpPr>
        <p:spPr>
          <a:xfrm rot="16200000" flipV="1">
            <a:off x="5671572" y="3972502"/>
            <a:ext cx="731520" cy="1216152"/>
          </a:xfrm>
          <a:prstGeom prst="curv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Выгнутая вниз стрелка 21"/>
          <p:cNvSpPr/>
          <p:nvPr/>
        </p:nvSpPr>
        <p:spPr>
          <a:xfrm rot="11480587">
            <a:off x="5275004" y="1898380"/>
            <a:ext cx="1216152" cy="731520"/>
          </a:xfrm>
          <a:prstGeom prst="curved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9144000" cy="6143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79648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Взаимодействие</a:t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      родители 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4000496" y="4000504"/>
            <a:ext cx="1143008" cy="42862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4286248" y="271462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l="3146" r="7450" b="4166"/>
          <a:stretch>
            <a:fillRect/>
          </a:stretch>
        </p:blipFill>
        <p:spPr bwMode="auto">
          <a:xfrm>
            <a:off x="4000464" y="3571852"/>
            <a:ext cx="5143536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725044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Самое главное</a:t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для ребенка — </a:t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чтобы его любили таким, </a:t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какой он есть.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439556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«Там, где нет мудрости родительского</a:t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воспитания, </a:t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любовь матери и отца </a:t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детям уродует их»</a:t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В.А.Сухомлинский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786874" cy="5939622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1) ребенка постоянно критикуют, он учится... 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(ненавидеть);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2) ребенок живет во вражде,  он учится ... 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(быть агрессивным);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ребенок растет в упреках, он учится ... 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(жить с чувством вины);       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4) ребенок растет в терпимости, он учится ... 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(понимать других);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smtClean="0">
                <a:solidFill>
                  <a:srgbClr val="C00000"/>
                </a:solidFill>
              </a:rPr>
              <a:t>5) ребенка хвалят,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  <a:r>
              <a:rPr lang="ru-RU" sz="4000" i="1" dirty="0" smtClean="0">
                <a:solidFill>
                  <a:srgbClr val="C00000"/>
                </a:solidFill>
              </a:rPr>
              <a:t>он учится… </a:t>
            </a:r>
            <a:r>
              <a:rPr lang="ru-RU" sz="4000" i="1" dirty="0" smtClean="0">
                <a:solidFill>
                  <a:srgbClr val="002060"/>
                </a:solidFill>
              </a:rPr>
              <a:t>(быть благородным);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79674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i="1" dirty="0" smtClean="0">
                <a:solidFill>
                  <a:srgbClr val="C00000"/>
                </a:solidFill>
              </a:rPr>
              <a:t>6) ребенок растет в честности,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  <a:r>
              <a:rPr lang="ru-RU" sz="4000" i="1" dirty="0" smtClean="0">
                <a:solidFill>
                  <a:srgbClr val="C00000"/>
                </a:solidFill>
              </a:rPr>
              <a:t>он учится ... </a:t>
            </a:r>
            <a:r>
              <a:rPr lang="ru-RU" sz="4000" i="1" dirty="0" smtClean="0">
                <a:solidFill>
                  <a:srgbClr val="002060"/>
                </a:solidFill>
              </a:rPr>
              <a:t>(быть справедливым);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7) ребенок растет в безопасности, он учится ... 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(верить в людей);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8) ребенка поддерживают, он учится ... 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(ценить себя);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9) ребенка высмеивают,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 учится ... 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(быть замкнутым);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10) ребенок живет в понимании и дружелюбии, он учится ... 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(находить любовь в этом мире).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305800" cy="107157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Всё в наших руках!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926" t="2597" r="926" b="1299"/>
          <a:stretch>
            <a:fillRect/>
          </a:stretch>
        </p:blipFill>
        <p:spPr bwMode="auto">
          <a:xfrm>
            <a:off x="785786" y="1571612"/>
            <a:ext cx="7572428" cy="5286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5387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Но я уж лучше погляжу,</a:t>
            </a:r>
            <a:b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Что делаешь ты сам. </a:t>
            </a:r>
            <a:b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Вдруг я неправильно пойму </a:t>
            </a:r>
            <a:b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Твой правильный совет. </a:t>
            </a:r>
            <a:b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Зато пойму, как ты живешь, 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По правде 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116</TotalTime>
  <Words>56</Words>
  <Application>Microsoft Office PowerPoint</Application>
  <PresentationFormat>Экран (4:3)</PresentationFormat>
  <Paragraphs>21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Constantia</vt:lpstr>
      <vt:lpstr>Times New Roman</vt:lpstr>
      <vt:lpstr>Wingdings 2</vt:lpstr>
      <vt:lpstr>Поток</vt:lpstr>
      <vt:lpstr>Ребёнок и улица</vt:lpstr>
      <vt:lpstr>Презентация PowerPoint</vt:lpstr>
      <vt:lpstr>Взаимодействие  педагоги      родители </vt:lpstr>
      <vt:lpstr>Самое главное  для ребенка —  чтобы его любили таким,  какой он есть.</vt:lpstr>
      <vt:lpstr>«Там, где нет мудрости родительского воспитания,  любовь матери и отца  к детям уродует их» В.А.Сухомлинский</vt:lpstr>
      <vt:lpstr>1) ребенка постоянно критикуют, он учится... (ненавидеть); 2) ребенок живет во вражде,  он учится ... (быть агрессивным);  3) ребенок растет в упреках, он учится ... (жить с чувством вины);                  4) ребенок растет в терпимости, он учится ... (понимать других);   5) ребенка хвалят, он учится… (быть благородным);                         </vt:lpstr>
      <vt:lpstr> 6) ребенок растет в честности, он учится ... (быть справедливым);  7) ребенок растет в безопасности, он учится ... (верить в людей); 8) ребенка поддерживают, он учится ... (ценить себя); 9) ребенка высмеивают, он учится ... (быть замкнутым); 10) ребенок живет в понимании и дружелюбии, он учится ... (находить любовь в этом мире).</vt:lpstr>
      <vt:lpstr>Всё в наших руках!</vt:lpstr>
      <vt:lpstr>   Но я уж лучше погляжу,   Что делаешь ты сам.    Вдруг я неправильно пойму    Твой правильный совет.    Зато пойму, как ты живешь,    По правде или нет. </vt:lpstr>
      <vt:lpstr>Мы вместе!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Ребёнок и улица</dc:title>
  <dc:creator>Галина</dc:creator>
  <cp:lastModifiedBy>Пользователь</cp:lastModifiedBy>
  <cp:revision>16</cp:revision>
  <dcterms:created xsi:type="dcterms:W3CDTF">2015-10-02T16:41:44Z</dcterms:created>
  <dcterms:modified xsi:type="dcterms:W3CDTF">2020-04-27T17:03:05Z</dcterms:modified>
</cp:coreProperties>
</file>