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709179" cy="2829657"/>
          </a:xfrm>
        </p:spPr>
        <p:txBody>
          <a:bodyPr/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29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00766"/>
            <a:ext cx="9601196" cy="4575102"/>
          </a:xfrm>
        </p:spPr>
        <p:txBody>
          <a:bodyPr>
            <a:noAutofit/>
          </a:bodyPr>
          <a:lstStyle/>
          <a:p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Б..седа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д..ректор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п..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льто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пут..шествие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п..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ртрет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св..бода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с..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поги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м..локо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эл..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ктричество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9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01521" y="875764"/>
            <a:ext cx="10003549" cy="4198512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-Мирит(?)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-он мирит(?)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-сердит(?)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-он сердит(?)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-они учат(?)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удивлят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		-он удивляет(?)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-трудит(?)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-она трудит(?)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смеят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-они смеют(?)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01521"/>
            <a:ext cx="9609668" cy="4893972"/>
          </a:xfrm>
        </p:spPr>
        <p:txBody>
          <a:bodyPr>
            <a:no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Мириться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-он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мирится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сердиться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-он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сердится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учатся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удивлят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удивляется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трудиться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трудится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смеят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смеются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5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0422" y="965915"/>
            <a:ext cx="3431144" cy="1262129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1310" y="2163652"/>
            <a:ext cx="9677400" cy="3721994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«Правописание возвратных и невозвратных глаголов в настоящем и будущем времени»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30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545465"/>
            <a:ext cx="9609668" cy="3231916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навык правильного написания возвратных и невозвратных глаголов настоящего и будущего времени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80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081825"/>
            <a:ext cx="9609668" cy="4301544"/>
          </a:xfrm>
        </p:spPr>
        <p:txBody>
          <a:bodyPr>
            <a:noAutofit/>
          </a:bodyPr>
          <a:lstStyle/>
          <a:p>
            <a:r>
              <a:rPr lang="ru-RU" sz="4000" dirty="0" smtClean="0"/>
              <a:t>Улыбнут(?)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р..</a:t>
            </a:r>
            <a:r>
              <a:rPr lang="ru-RU" sz="4000" dirty="0" err="1" smtClean="0"/>
              <a:t>бёнку</a:t>
            </a:r>
            <a:r>
              <a:rPr lang="ru-RU" sz="4000" dirty="0" smtClean="0"/>
              <a:t>, провалит(?)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сквозь землю, вертит(?)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на ..зыке, </a:t>
            </a:r>
            <a:r>
              <a:rPr lang="ru-RU" sz="4000" dirty="0" err="1" smtClean="0"/>
              <a:t>умыват</a:t>
            </a:r>
            <a:r>
              <a:rPr lang="ru-RU" sz="4000" dirty="0" smtClean="0"/>
              <a:t>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х..</a:t>
            </a:r>
            <a:r>
              <a:rPr lang="ru-RU" sz="4000" dirty="0" err="1" smtClean="0"/>
              <a:t>лодной</a:t>
            </a:r>
            <a:r>
              <a:rPr lang="ru-RU" sz="4000" dirty="0" smtClean="0"/>
              <a:t> водой, умывает(?)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после </a:t>
            </a:r>
            <a:r>
              <a:rPr lang="ru-RU" sz="4000" dirty="0" err="1" smtClean="0"/>
              <a:t>р..боты</a:t>
            </a:r>
            <a:r>
              <a:rPr lang="ru-RU" sz="4000" dirty="0" smtClean="0"/>
              <a:t>, ..зык не поворачивает(?)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, </a:t>
            </a:r>
            <a:r>
              <a:rPr lang="ru-RU" sz="4000" dirty="0" err="1" smtClean="0"/>
              <a:t>улыбает</a:t>
            </a:r>
            <a:r>
              <a:rPr lang="ru-RU" sz="4000" dirty="0" smtClean="0"/>
              <a:t>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при встрече, вернут(?)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из дальней </a:t>
            </a:r>
            <a:r>
              <a:rPr lang="ru-RU" sz="4000" dirty="0" err="1" smtClean="0"/>
              <a:t>п..ездки</a:t>
            </a:r>
            <a:r>
              <a:rPr lang="ru-RU" sz="4000" dirty="0" smtClean="0"/>
              <a:t>, вернет(?)</a:t>
            </a:r>
            <a:r>
              <a:rPr lang="ru-RU" sz="4000" dirty="0" err="1" smtClean="0"/>
              <a:t>ся</a:t>
            </a:r>
            <a:r>
              <a:rPr lang="ru-RU" sz="4000" dirty="0" smtClean="0"/>
              <a:t> завтра </a:t>
            </a:r>
            <a:r>
              <a:rPr lang="ru-RU" sz="4000" dirty="0" err="1" smtClean="0"/>
              <a:t>д..мой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45909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248" y="759854"/>
            <a:ext cx="10882648" cy="5447763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Неопределенная форма: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Улыбнуться ребёнку, провалиться сквозь землю, умыват</a:t>
            </a:r>
            <a:r>
              <a:rPr lang="ru-RU" sz="4000" dirty="0"/>
              <a:t>ь</a:t>
            </a:r>
            <a:r>
              <a:rPr lang="ru-RU" sz="4000" dirty="0" smtClean="0"/>
              <a:t>ся холодной водой</a:t>
            </a:r>
            <a:r>
              <a:rPr lang="ru-RU" sz="4000" dirty="0"/>
              <a:t>, вернуться из дальней </a:t>
            </a:r>
            <a:r>
              <a:rPr lang="ru-RU" sz="4000" dirty="0" smtClean="0"/>
              <a:t>поездки.</a:t>
            </a:r>
            <a:br>
              <a:rPr lang="ru-RU" sz="4000" dirty="0" smtClean="0"/>
            </a:br>
            <a:r>
              <a:rPr lang="ru-RU" sz="4000" i="1" dirty="0" smtClean="0"/>
              <a:t>3-е </a:t>
            </a:r>
            <a:r>
              <a:rPr lang="ru-RU" sz="4000" i="1" dirty="0"/>
              <a:t>лицо: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вертится на </a:t>
            </a:r>
            <a:r>
              <a:rPr lang="ru-RU" sz="4000" dirty="0" smtClean="0"/>
              <a:t>языке, умывается после работы, язык не поворачивается, улыбается при встрече, вернется завтра домой.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4376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107583"/>
            <a:ext cx="9609668" cy="366979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Было интересно….</a:t>
            </a:r>
            <a:br>
              <a:rPr lang="ru-RU" sz="5400" dirty="0" smtClean="0"/>
            </a:br>
            <a:r>
              <a:rPr lang="ru-RU" sz="5400" dirty="0" smtClean="0"/>
              <a:t>Было трудно…</a:t>
            </a:r>
            <a:br>
              <a:rPr lang="ru-RU" sz="5400" dirty="0" smtClean="0"/>
            </a:br>
            <a:r>
              <a:rPr lang="ru-RU" sz="5400" dirty="0" smtClean="0"/>
              <a:t>Было легко…</a:t>
            </a:r>
            <a:br>
              <a:rPr lang="ru-RU" sz="5400" dirty="0" smtClean="0"/>
            </a:br>
            <a:r>
              <a:rPr lang="ru-RU" sz="5400" dirty="0" smtClean="0"/>
              <a:t>Было неинтересно…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07928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65</TotalTime>
  <Words>145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Здравствуйте, ребята!</vt:lpstr>
      <vt:lpstr>Презентация PowerPoint</vt:lpstr>
      <vt:lpstr>-Мирит(?)ся      -он мирит(?)ся -сердит(?)ся      -он сердит(?)ся -учит(?)ся       -они учат(?)ся -удивлят(?)ся      -он удивляет(?)ся -трудит(?)ся      -она трудит(?)ся -смеят(?)ся       -они смеют(?)ся</vt:lpstr>
      <vt:lpstr>-Мириться      -он мирится -сердиться      -он сердится -учиться       -они учатся -удивляться         -он удивляется -трудиться      -она трудится -смеяться      -они смеются </vt:lpstr>
      <vt:lpstr>Тема:</vt:lpstr>
      <vt:lpstr>Цель: закрепить навык правильного написания возвратных и невозвратных глаголов настоящего и будущего времени</vt:lpstr>
      <vt:lpstr>Улыбнут(?)ся р..бёнку, провалит(?)ся сквозь землю, вертит(?)ся на ..зыке, умыват(?)ся х..лодной водой, умывает(?)ся после р..боты, ..зык не поворачивает(?)ся, улыбает(?)ся при встрече, вернут(?)ся из дальней п..ездки, вернет(?)ся завтра д..мой.</vt:lpstr>
      <vt:lpstr>Неопределенная форма:  Улыбнуться ребёнку, провалиться сквозь землю, умываться холодной водой, вернуться из дальней поездки. 3-е лицо: вертится на языке, умывается после работы, язык не поворачивается, улыбается при встрече, вернется завтра домой.</vt:lpstr>
      <vt:lpstr>Было интересно…. Было трудно… Было легко… Было неинтересно…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 ребята!</dc:title>
  <dc:creator>Юлия Япарова</dc:creator>
  <cp:lastModifiedBy>Юлия Япарова</cp:lastModifiedBy>
  <cp:revision>6</cp:revision>
  <dcterms:created xsi:type="dcterms:W3CDTF">2019-04-15T15:49:19Z</dcterms:created>
  <dcterms:modified xsi:type="dcterms:W3CDTF">2019-04-15T16:54:35Z</dcterms:modified>
</cp:coreProperties>
</file>