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ka.info/" TargetMode="External"/><Relationship Id="rId2" Type="http://schemas.openxmlformats.org/officeDocument/2006/relationships/hyperlink" Target="http://gramota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z-urok.ru/" TargetMode="External"/><Relationship Id="rId2" Type="http://schemas.openxmlformats.org/officeDocument/2006/relationships/hyperlink" Target="http://allforchildren.ru/why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theanimalworld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idi.ru/" TargetMode="External"/><Relationship Id="rId2" Type="http://schemas.openxmlformats.org/officeDocument/2006/relationships/hyperlink" Target="http://www.bibigosha.ru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epa.ru/" TargetMode="External"/><Relationship Id="rId2" Type="http://schemas.openxmlformats.org/officeDocument/2006/relationships/hyperlink" Target="http://www.igraemsa.ru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murzilka.org/glossary/razvlecheniya_dlya_detey/" TargetMode="External"/><Relationship Id="rId4" Type="http://schemas.openxmlformats.org/officeDocument/2006/relationships/hyperlink" Target="http://www.murzilka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skrasimka.ru/" TargetMode="External"/><Relationship Id="rId2" Type="http://schemas.openxmlformats.org/officeDocument/2006/relationships/hyperlink" Target="http://kids.bcm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ebzi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Полезные сайты для детей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pdb/1412212/a87f719c-3803-4ab3-960e-4dbdfa85f43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37766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59432"/>
            <a:ext cx="8229600" cy="1600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учебы: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4784"/>
            <a:ext cx="86227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Грамота.ру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 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http://gramota.ru/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Многие пользователи русскоязычного интернета обращаются на Грамоту для проверки правописания сложных слов, возможности задать тематический вопрос и получить на него ответ от квалифицированного специалиста. Благодаря программе онлайн репетитор любой желающий может повышать имеющийся уровень орфографической и пунктуационной грамотности. Немедленная проверка не только обозначает красным цветом допущенные ошибки, но и даёт обстоятельное разъяснение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Начальная школа. Уроки Кирилла 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-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http://nachalka.info/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сборник уроков начальной школы с 1 по 4 классы по предметам: «Математика», «Русский язык», «Окружающий мир», «Обучение грамоте».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Данный сайт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сделает обучение ребёнка интереснее и увлекательнее, а также поможет быстро и легко освоить программу начальной школы. Задания просты для использования и восприятия, поэтому ваш ребенок сможет проходить их самостоятельно.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Отвлечься от занятий  ребёнку помогут дополнительные разделы сайта: «Дошкольникам», «Родителям», «Учителям», «Развлечения» (игры, сказки, книги, мультфильмы, раскраски).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Уроки Кирилла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представляют собой наборы тематически организованных интерактивных слайдов для наглядного изложения учебных материалов, тренировки навыков и контроля успешности выполнения заданий.</a:t>
            </a:r>
          </a:p>
          <a:p>
            <a:pPr fontAlgn="base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6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600200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получения справочных и познавательных сведений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4"/>
            <a:ext cx="80466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Всё для детей. Почемучка 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http://allforchildren.ru/why/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дети - почемучки. Им интересно всё, что их окружает. А мы, взрослые, порой теряемся и не знаем - как же ответить на каверзные детские вопросы. И родителям и детям поможет сайт «Всё для детей. Почемучка».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любознательных - разделы «Почемучка» (вопросы и ответы), «Занимательные задачи», рассказы о животных и справочник птиц, познавательные рассказы о металлах, занимательная физика и Домашняя лаборатория.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ещё: онлайн-уроки рисования, коллекции песен на самые разные темы, детские стихи, кулинарные рецепты, а для весёлого отдыха – игры и многое-многое другое. Заходите, не пожалеете!</a:t>
            </a:r>
          </a:p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Детям о музыке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-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http://www.muz-urok.ru/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Сайт создан для тех, кто собирается и тех, кто уже получает музыкальное образование, и конечно, для тех, кто просто любит музыку. Вас ждут интересные рассказы, сказки, стихи о музыке и музыкантах, знакомство с творчеством великих композиторов, с историей музыки и возникновением музыкальных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инструментов.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Музыкальный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сайт для детей и родителей.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Мир животных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4"/>
              </a:rPr>
              <a:t>http://www.theanimalworld.ru/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Представлены наиболее интересные особи. Животные, птицы, насекомые и рыбы для удобства просмотра выделены в отдельные категории.</a:t>
            </a:r>
          </a:p>
        </p:txBody>
      </p:sp>
    </p:spTree>
    <p:extLst>
      <p:ext uri="{BB962C8B-B14F-4D97-AF65-F5344CB8AC3E}">
        <p14:creationId xmlns:p14="http://schemas.microsoft.com/office/powerpoint/2010/main" val="31472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298" y="-603448"/>
            <a:ext cx="8229600" cy="1600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общения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1489" y="1052736"/>
            <a:ext cx="80466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Бибигоша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: детский   портал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- 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2"/>
              </a:rPr>
              <a:t>http://www.bibigosha.ru/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Портал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Бибигоша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 это мультимедийная среда для развития ребёнка, совместно разработанная художниками, аниматорами, психологами, программистами.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возможность в одном месте получить максимальное количество качественно сделанных детских компьютерных игр, развлекательных, развивающих, обучающих.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портал для родителей, на котором они смогут получить максимально полную информацию о детской психологии, развитии, воспитании, а также проконсультироваться с психологами, обсудить свои взгляды и проблемы с другими родителями, найти полезную информацию о многих-многих вещах.</a:t>
            </a:r>
          </a:p>
          <a:p>
            <a:pPr fontAlgn="base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Твиди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: 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етский сайт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http://www.tvidi.ru/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Детский сайт с играми для девочек и мальчиков. Зарегистрировано более 1,5 млн. пользователей. Для них разработаны онлайн-игры, виртуальные миры, форумы, конструктор комиксов, новости, чаты, социальная сеть, онлайн-кинотеатр, сервисы хранения фото-, видео- и аудиофайлов.</a:t>
            </a:r>
          </a:p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442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531" y="-531440"/>
            <a:ext cx="8229600" cy="1600200"/>
          </a:xfrm>
        </p:spPr>
        <p:txBody>
          <a:bodyPr/>
          <a:lstStyle/>
          <a:p>
            <a:r>
              <a:rPr lang="ru-RU" dirty="0" smtClean="0"/>
              <a:t>Для развлечений: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5436" y="1268760"/>
            <a:ext cx="7686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/>
              <a:t>Играемся  : детский   портал</a:t>
            </a:r>
            <a:r>
              <a:rPr lang="ru-RU" sz="1600" dirty="0"/>
              <a:t> -  </a:t>
            </a:r>
            <a:r>
              <a:rPr lang="ru-RU" sz="1600" u="sng" dirty="0">
                <a:hlinkClick r:id="rId2"/>
              </a:rPr>
              <a:t>http://www.igraemsa.ru/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 играх новые знания усваиваются гораздо легче! Именно поэтому детские развивающие игры – это прекрасный способ сделать процесс обучения ребёнка увлекательным и более эффективным.</a:t>
            </a:r>
            <a:br>
              <a:rPr lang="ru-RU" sz="1600" dirty="0"/>
            </a:br>
            <a:r>
              <a:rPr lang="ru-RU" sz="1600" dirty="0"/>
              <a:t>Предлагаем вашему вниманию сайт детских онлайн игр «Играемся».  Вы найдёте игры на общее развитие ребёнка, игры на внимание и память, логику и мышление, различные раскраски, </a:t>
            </a:r>
            <a:r>
              <a:rPr lang="ru-RU" sz="1600" dirty="0" err="1"/>
              <a:t>пазлы</a:t>
            </a:r>
            <a:r>
              <a:rPr lang="ru-RU" sz="1600" dirty="0"/>
              <a:t>, ребусы, загадки, головоломки, а также многие другие интересные задания.</a:t>
            </a:r>
          </a:p>
          <a:p>
            <a:pPr fontAlgn="base"/>
            <a:r>
              <a:rPr lang="ru-RU" sz="1600" b="1" dirty="0" err="1" smtClean="0"/>
              <a:t>Клёпа</a:t>
            </a:r>
            <a:r>
              <a:rPr lang="ru-RU" sz="1600" b="1" dirty="0" smtClean="0"/>
              <a:t> </a:t>
            </a:r>
            <a:r>
              <a:rPr lang="ru-RU" sz="1600" b="1" dirty="0"/>
              <a:t>: сайт для детей</a:t>
            </a:r>
            <a:r>
              <a:rPr lang="ru-RU" sz="1600" dirty="0"/>
              <a:t> -  </a:t>
            </a:r>
            <a:r>
              <a:rPr lang="ru-RU" sz="1600" u="sng" dirty="0">
                <a:hlinkClick r:id="rId3"/>
              </a:rPr>
              <a:t>http://www.klepa.ru/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Портал «</a:t>
            </a:r>
            <a:r>
              <a:rPr lang="ru-RU" sz="1600" dirty="0" err="1"/>
              <a:t>Клёпа</a:t>
            </a:r>
            <a:r>
              <a:rPr lang="ru-RU" sz="1600" dirty="0"/>
              <a:t>» - это удивительное собрание уникальных материалов, от анекдотов до сведений по школьной программе, которое будет интересно и полезно не только детям разных возрастов, но и взрослым - родителям и учителям. Он-</a:t>
            </a:r>
            <a:r>
              <a:rPr lang="ru-RU" sz="1600" dirty="0" err="1"/>
              <a:t>лайн</a:t>
            </a:r>
            <a:r>
              <a:rPr lang="ru-RU" sz="1600" dirty="0"/>
              <a:t> игры, викторины, журналы, открытки и кино помогут детям провести время весело и приятно, а главное - с пользой</a:t>
            </a:r>
            <a:r>
              <a:rPr lang="ru-RU" sz="1600" dirty="0" smtClean="0"/>
              <a:t>.</a:t>
            </a:r>
          </a:p>
          <a:p>
            <a:pPr fontAlgn="base"/>
            <a:r>
              <a:rPr lang="ru-RU" sz="1600" b="1" dirty="0" err="1"/>
              <a:t>Мурзилка</a:t>
            </a:r>
            <a:r>
              <a:rPr lang="ru-RU" sz="1600" b="1" dirty="0"/>
              <a:t> : сайт ежемесячного журнала для детей</a:t>
            </a:r>
            <a:r>
              <a:rPr lang="ru-RU" sz="1600" dirty="0"/>
              <a:t> -  </a:t>
            </a:r>
            <a:r>
              <a:rPr lang="ru-RU" sz="1600" u="sng" dirty="0">
                <a:hlinkClick r:id="rId4"/>
              </a:rPr>
              <a:t>http://www.murzilka.org/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Несмотря на солидный возраст «</a:t>
            </a:r>
            <a:r>
              <a:rPr lang="ru-RU" sz="1600" dirty="0" err="1"/>
              <a:t>Мурзилки</a:t>
            </a:r>
            <a:r>
              <a:rPr lang="ru-RU" sz="1600" dirty="0"/>
              <a:t>», он остается современным и актуальным. Идя в ногу со временем, и учитывая, что одним из главных </a:t>
            </a:r>
            <a:r>
              <a:rPr lang="ru-RU" sz="1600" u="sng" dirty="0">
                <a:hlinkClick r:id="rId5"/>
              </a:rPr>
              <a:t>развлечений для детей</a:t>
            </a:r>
            <a:r>
              <a:rPr lang="ru-RU" sz="1600" dirty="0"/>
              <a:t> сейчас является компьютер, </a:t>
            </a:r>
            <a:r>
              <a:rPr lang="ru-RU" sz="1600" dirty="0" err="1"/>
              <a:t>Мурзилка</a:t>
            </a:r>
            <a:r>
              <a:rPr lang="ru-RU" sz="1600" dirty="0"/>
              <a:t> освоил Интернет – детям теперь доступна электронная версия любимого журнала. </a:t>
            </a:r>
            <a:endParaRPr lang="ru-RU" sz="1600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2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7048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Фантазий  : детский портал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 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http://kids.bcm.ru/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этом портале юные пользователи найдут увлекательные сказки, загадки, стихи, раскраски, игры, и много-много других материалов для позитивного проведения свободного времени.</a:t>
            </a:r>
          </a:p>
          <a:p>
            <a:pPr fontAlgn="base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Раскрасимка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: детский сайт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http://www.raskrasimka.ru/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Детский сайт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Раскрасимка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  предлагает детям всех возрастов большое количество бесплатных раскрасок на различные темы. Они представляют собой простую программу, которая практически не требует освоения и будет понятна маленькому художнику. Несомненным плюсом является множество цветов и оттенков в палитре для раскрашивания. Вряд ли у Вас дома есть такое количество разноцветных карандашей или фломастеров. Разукрашенную картинку можно распечатать или сохранить себе на компьютер. Наши детские раскраски помогут сделать мир красочнее и ярче!</a:t>
            </a:r>
          </a:p>
          <a:p>
            <a:pPr fontAlgn="base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Ребзики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: детский сайт  -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4"/>
              </a:rPr>
              <a:t>www.rebzi.ru/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Чем заняться в свободное время? Уроки сделаны, в комнате идеальный порядок... Знаем ответ на этот вопрос! Начать знакомство с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Ребзиками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»!  На сайте представлено множество игр на развитие внимания и памяти. Любите рисовать - тогда для вас раскраски, любите общаться - заходите в удобный детский чат. Проведите свой досуг с пользой! </a:t>
            </a:r>
          </a:p>
        </p:txBody>
      </p:sp>
    </p:spTree>
    <p:extLst>
      <p:ext uri="{BB962C8B-B14F-4D97-AF65-F5344CB8AC3E}">
        <p14:creationId xmlns:p14="http://schemas.microsoft.com/office/powerpoint/2010/main" val="11582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30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Полезные сайты для детей</vt:lpstr>
      <vt:lpstr>Для учебы:</vt:lpstr>
      <vt:lpstr>Для получения справочных и познавательных сведений</vt:lpstr>
      <vt:lpstr>Для общения</vt:lpstr>
      <vt:lpstr>Для развлечений: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сайты для детей</dc:title>
  <dc:creator>User</dc:creator>
  <cp:lastModifiedBy>Пользователь Windows</cp:lastModifiedBy>
  <cp:revision>2</cp:revision>
  <dcterms:created xsi:type="dcterms:W3CDTF">2020-05-17T08:43:00Z</dcterms:created>
  <dcterms:modified xsi:type="dcterms:W3CDTF">2020-05-17T08:54:04Z</dcterms:modified>
</cp:coreProperties>
</file>