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7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AE175-C46E-4974-99C1-45D18567AACB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EEC0D-B20F-4EEF-B803-2A68D549C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AE175-C46E-4974-99C1-45D18567AACB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EEC0D-B20F-4EEF-B803-2A68D549C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AE175-C46E-4974-99C1-45D18567AACB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EEC0D-B20F-4EEF-B803-2A68D549C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AE175-C46E-4974-99C1-45D18567AACB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EEC0D-B20F-4EEF-B803-2A68D549C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AE175-C46E-4974-99C1-45D18567AACB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EEC0D-B20F-4EEF-B803-2A68D549C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AE175-C46E-4974-99C1-45D18567AACB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EEC0D-B20F-4EEF-B803-2A68D549C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AE175-C46E-4974-99C1-45D18567AACB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EEC0D-B20F-4EEF-B803-2A68D549C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AE175-C46E-4974-99C1-45D18567AACB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EEC0D-B20F-4EEF-B803-2A68D549C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AE175-C46E-4974-99C1-45D18567AACB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EEC0D-B20F-4EEF-B803-2A68D549C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AE175-C46E-4974-99C1-45D18567AACB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EEC0D-B20F-4EEF-B803-2A68D549C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AE175-C46E-4974-99C1-45D18567AACB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EEC0D-B20F-4EEF-B803-2A68D549C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AE175-C46E-4974-99C1-45D18567AACB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EEC0D-B20F-4EEF-B803-2A68D549C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b="1" dirty="0" smtClean="0"/>
              <a:t>Технологическая </a:t>
            </a:r>
            <a:br>
              <a:rPr lang="ru-RU" sz="8000" b="1" dirty="0" smtClean="0"/>
            </a:br>
            <a:r>
              <a:rPr lang="ru-RU" sz="8000" b="1" dirty="0" smtClean="0"/>
              <a:t>карта урока</a:t>
            </a:r>
            <a:br>
              <a:rPr lang="ru-RU" sz="8000" b="1" dirty="0" smtClean="0"/>
            </a:br>
            <a:r>
              <a:rPr lang="ru-RU" sz="9600" b="1" dirty="0" smtClean="0"/>
              <a:t>за </a:t>
            </a:r>
            <a:r>
              <a:rPr lang="ru-RU" sz="9600" b="1" dirty="0" smtClean="0"/>
              <a:t>и против</a:t>
            </a:r>
            <a:endParaRPr lang="ru-RU" sz="8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788024" y="4869160"/>
            <a:ext cx="39604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Презентацию выполнила: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Никитина Юлия Михайловна, 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учитель информатики 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МБОУ СШ №2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г.Вязьмы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Смоленской области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необычные подарки для детей Прикольные и необычные подарки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671071"/>
            <a:ext cx="4214842" cy="4186929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57158" y="0"/>
            <a:ext cx="878684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Кроха радостная пошла,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решила кроха: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«Карты это хорошо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пользоваться ими без души, без интереса, без творчества – конечно же, это плохо!»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142984"/>
            <a:ext cx="7715304" cy="39451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8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</a:t>
            </a:r>
            <a:br>
              <a:rPr lang="ru-RU" sz="8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8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 внимание!</a:t>
            </a:r>
            <a:endParaRPr lang="ru-RU" sz="8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Речевое развитие детей на четвёртом году жизн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071810"/>
            <a:ext cx="3774982" cy="3581393"/>
          </a:xfrm>
          <a:prstGeom prst="rect">
            <a:avLst/>
          </a:prstGeom>
          <a:noFill/>
        </p:spPr>
      </p:pic>
      <p:pic>
        <p:nvPicPr>
          <p:cNvPr id="4102" name="Picture 6" descr="Главная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121513" y="2500306"/>
            <a:ext cx="4022487" cy="4357694"/>
          </a:xfrm>
          <a:prstGeom prst="rect">
            <a:avLst/>
          </a:prstGeom>
          <a:noFill/>
        </p:spPr>
      </p:pic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000100" y="-29055"/>
            <a:ext cx="7000924" cy="295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Крошка Юность к Опыту пришла,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спросила Кроха: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«Технологическая карта урока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хорошо или может плохо?»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14282" y="1500174"/>
            <a:ext cx="5857884" cy="295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Ну, у нас секретов нет,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Слушайте внимательно,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Ведь узнать про сей секрет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очень занимательно.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5" name="Picture 5" descr="Картинки Дарю весь мир тебе! gif анимация смайлик аватар скачать бесплатно рисунок фото Дарю весь мир тебе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857364"/>
            <a:ext cx="3683210" cy="3843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Памятка для родителей МБДОУ &quot;Центр - детский сад 46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214554"/>
            <a:ext cx="3143240" cy="4447981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214282" y="357166"/>
            <a:ext cx="5643602" cy="4429156"/>
          </a:xfrm>
          <a:prstGeom prst="cloudCallout">
            <a:avLst>
              <a:gd name="adj1" fmla="val 56678"/>
              <a:gd name="adj2" fmla="val 4173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учитель уйдет от 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рутины,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Готовые карты возьмет,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 на творчество больше 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времени будет,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это, конечно же, хорошо.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214678" y="1214422"/>
            <a:ext cx="614363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ж начнет только картам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следовать строго,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Забыв про детей и про класс,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 это, конечно же, плохо -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будет результата у нас.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1" name="Picture 3" descr="Animated Owl 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14620"/>
            <a:ext cx="4243406" cy="3909434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2500266" y="285728"/>
            <a:ext cx="6643734" cy="4143404"/>
          </a:xfrm>
          <a:prstGeom prst="cloudCallout">
            <a:avLst>
              <a:gd name="adj1" fmla="val -45503"/>
              <a:gd name="adj2" fmla="val 4209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kur-valentina - альбом &quot;детское / дети, малыши&quot; на Яндекс.Фотка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428868"/>
            <a:ext cx="3450422" cy="4381489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0" y="0"/>
            <a:ext cx="7000892" cy="4286256"/>
          </a:xfrm>
          <a:prstGeom prst="cloudCallout">
            <a:avLst>
              <a:gd name="adj1" fmla="val 35851"/>
              <a:gd name="adj2" fmla="val 4711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786314" y="2071678"/>
            <a:ext cx="1357322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85786" y="1000108"/>
            <a:ext cx="6286544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Сделать карту самому не так уж легко -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Урок весь продумать и действия…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если учитель сумеет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то хорошо,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работается ему в удовольствие.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-32" y="-24"/>
            <a:ext cx="928687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времени, чтоб сделать все самому,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Понадобится воз и тележка.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нынешней нагрузке учителей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не есть хорошо,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Ведь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хорошо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рождается в спешке.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9" name="Picture 3" descr="Animace a gify ptact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500306"/>
            <a:ext cx="3758725" cy="4071954"/>
          </a:xfrm>
          <a:prstGeom prst="rect">
            <a:avLst/>
          </a:prstGeom>
          <a:noFill/>
        </p:spPr>
      </p:pic>
      <p:pic>
        <p:nvPicPr>
          <p:cNvPr id="19461" name="Picture 5" descr="Блог Rumata-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929066"/>
            <a:ext cx="4158832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Ребенок с книгой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786058"/>
            <a:ext cx="3857620" cy="3721067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500034" y="142852"/>
            <a:ext cx="88203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только-только со студенческой скамьи,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выход - мне в помощь готовые карты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Здесь и про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метапредметные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связи, контроль, УУД…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поможет мне выбрать верные старты.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85784" y="0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Урок он живой, он не может жить в рамках готовой таблицы,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Меняется все как погода весной…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 от детей, их ответ, любопытные детские лица -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вот уж к намеченной цели идем мы дорогой другой.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Консультация"/>
          <p:cNvPicPr>
            <a:picLocks noChangeAspect="1" noChangeArrowheads="1"/>
          </p:cNvPicPr>
          <p:nvPr/>
        </p:nvPicPr>
        <p:blipFill>
          <a:blip r:embed="rId2"/>
          <a:srcRect l="29688" t="6250" b="10416"/>
          <a:stretch>
            <a:fillRect/>
          </a:stretch>
        </p:blipFill>
        <p:spPr bwMode="auto">
          <a:xfrm>
            <a:off x="4429124" y="3000371"/>
            <a:ext cx="3929058" cy="3492531"/>
          </a:xfrm>
          <a:prstGeom prst="rect">
            <a:avLst/>
          </a:prstGeom>
          <a:noFill/>
        </p:spPr>
      </p:pic>
      <p:pic>
        <p:nvPicPr>
          <p:cNvPr id="21507" name="Picture 3" descr="Винни пух и психические расстройства Дневник Оптимист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3116"/>
            <a:ext cx="3500462" cy="4629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229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Технологическая  карта урока за и против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тима</dc:creator>
  <cp:lastModifiedBy>Школа №2</cp:lastModifiedBy>
  <cp:revision>10</cp:revision>
  <dcterms:created xsi:type="dcterms:W3CDTF">2015-03-11T15:44:28Z</dcterms:created>
  <dcterms:modified xsi:type="dcterms:W3CDTF">2020-05-03T11:25:31Z</dcterms:modified>
</cp:coreProperties>
</file>